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258" r:id="rId11"/>
  </p:sldIdLst>
  <p:sldSz cx="12192000" cy="6858000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BE8C"/>
    <a:srgbClr val="00519C"/>
    <a:srgbClr val="0D3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03"/>
    <p:restoredTop sz="96327"/>
  </p:normalViewPr>
  <p:slideViewPr>
    <p:cSldViewPr snapToGrid="0">
      <p:cViewPr varScale="1">
        <p:scale>
          <a:sx n="128" d="100"/>
          <a:sy n="128" d="100"/>
        </p:scale>
        <p:origin x="10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4737D0-68ED-48CC-8735-6E485A17600D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1BFAF6-75E2-42BB-9FCB-C9EAF4F4B3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9669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348654"/>
            <a:ext cx="1097244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GB" sz="2400" b="0" strike="noStrike" spc="-1">
                <a:solidFill>
                  <a:srgbClr val="0098BD"/>
                </a:solidFill>
                <a:latin typeface="Tahoma"/>
              </a:rPr>
              <a:t>Click to edit Master text styles</a:t>
            </a: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GB" sz="2400" b="0" strike="noStrike" spc="-1">
                <a:solidFill>
                  <a:srgbClr val="0098BD"/>
                </a:solidFill>
                <a:latin typeface="Tahoma"/>
              </a:rPr>
              <a:t>Click to edit Master text styles</a:t>
            </a:r>
          </a:p>
        </p:txBody>
      </p:sp>
      <p:sp>
        <p:nvSpPr>
          <p:cNvPr id="2" name="PlaceHolder 1">
            <a:extLst>
              <a:ext uri="{FF2B5EF4-FFF2-40B4-BE49-F238E27FC236}">
                <a16:creationId xmlns:a16="http://schemas.microsoft.com/office/drawing/2014/main" id="{59942B1E-A55B-BFD1-EE3B-F09546C7319D}"/>
              </a:ext>
            </a:extLst>
          </p:cNvPr>
          <p:cNvSpPr>
            <a:spLocks noGrp="1"/>
          </p:cNvSpPr>
          <p:nvPr>
            <p:ph type="title" idx="10"/>
          </p:nvPr>
        </p:nvSpPr>
        <p:spPr>
          <a:xfrm>
            <a:off x="439028" y="313200"/>
            <a:ext cx="9143640" cy="432235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GB" sz="1800" b="0" strike="noStrike" spc="-1">
                <a:solidFill>
                  <a:srgbClr val="000000"/>
                </a:solidFill>
                <a:latin typeface="Franklin Gothic Book"/>
              </a:rPr>
              <a:t>Click to edit Master title style</a:t>
            </a:r>
            <a:endParaRPr lang="en-US" sz="1800" b="0" strike="noStrike" spc="-1">
              <a:solidFill>
                <a:srgbClr val="000000"/>
              </a:solidFill>
              <a:latin typeface="Franklin Gothic Book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609480" y="1348654"/>
            <a:ext cx="535428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GB" sz="2400" b="0" strike="noStrike" spc="-1">
                <a:solidFill>
                  <a:srgbClr val="0098BD"/>
                </a:solidFill>
                <a:latin typeface="Tahoma"/>
              </a:rPr>
              <a:t>Click to edit Master text styles</a:t>
            </a: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6231960" y="1348654"/>
            <a:ext cx="535428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GB" sz="2400" b="0" strike="noStrike" spc="-1">
                <a:solidFill>
                  <a:srgbClr val="0098BD"/>
                </a:solidFill>
                <a:latin typeface="Tahoma"/>
              </a:rPr>
              <a:t>Click to edit Master text styles</a:t>
            </a: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GB" sz="2400" b="0" strike="noStrike" spc="-1">
                <a:solidFill>
                  <a:srgbClr val="0098BD"/>
                </a:solidFill>
                <a:latin typeface="Tahoma"/>
              </a:rPr>
              <a:t>Click to edit Master text styles</a:t>
            </a: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GB" sz="2400" b="0" strike="noStrike" spc="-1">
                <a:solidFill>
                  <a:srgbClr val="0098BD"/>
                </a:solidFill>
                <a:latin typeface="Tahoma"/>
              </a:rPr>
              <a:t>Click to edit Master text styles</a:t>
            </a:r>
          </a:p>
        </p:txBody>
      </p:sp>
      <p:sp>
        <p:nvSpPr>
          <p:cNvPr id="2" name="PlaceHolder 1">
            <a:extLst>
              <a:ext uri="{FF2B5EF4-FFF2-40B4-BE49-F238E27FC236}">
                <a16:creationId xmlns:a16="http://schemas.microsoft.com/office/drawing/2014/main" id="{292E16A1-B04F-5181-B670-E489A7D5436E}"/>
              </a:ext>
            </a:extLst>
          </p:cNvPr>
          <p:cNvSpPr>
            <a:spLocks noGrp="1"/>
          </p:cNvSpPr>
          <p:nvPr>
            <p:ph type="title" idx="10"/>
          </p:nvPr>
        </p:nvSpPr>
        <p:spPr>
          <a:xfrm>
            <a:off x="439028" y="313200"/>
            <a:ext cx="9143640" cy="432235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GB" sz="1800" b="0" strike="noStrike" spc="-1">
                <a:solidFill>
                  <a:srgbClr val="000000"/>
                </a:solidFill>
                <a:latin typeface="Franklin Gothic Book"/>
              </a:rPr>
              <a:t>Click to edit Master title style</a:t>
            </a:r>
            <a:endParaRPr lang="en-US" sz="1800" b="0" strike="noStrike" spc="-1">
              <a:solidFill>
                <a:srgbClr val="000000"/>
              </a:solidFill>
              <a:latin typeface="Franklin Gothic Book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09480" y="1348654"/>
            <a:ext cx="353304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GB" sz="2400" b="0" strike="noStrike" spc="-1" dirty="0">
                <a:solidFill>
                  <a:srgbClr val="0098BD"/>
                </a:solidFill>
                <a:latin typeface="Tahoma"/>
              </a:rPr>
              <a:t>Click to edit Master text styles</a:t>
            </a: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4319640" y="1348654"/>
            <a:ext cx="353304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GB" sz="2400" b="0" strike="noStrike" spc="-1">
                <a:solidFill>
                  <a:srgbClr val="0098BD"/>
                </a:solidFill>
                <a:latin typeface="Tahoma"/>
              </a:rPr>
              <a:t>Click to edit Master text styles</a:t>
            </a:r>
          </a:p>
        </p:txBody>
      </p:sp>
      <p:sp>
        <p:nvSpPr>
          <p:cNvPr id="45" name="PlaceHolder 4"/>
          <p:cNvSpPr>
            <a:spLocks noGrp="1"/>
          </p:cNvSpPr>
          <p:nvPr>
            <p:ph type="body"/>
          </p:nvPr>
        </p:nvSpPr>
        <p:spPr>
          <a:xfrm>
            <a:off x="8029800" y="1348654"/>
            <a:ext cx="353304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GB" sz="2400" b="0" strike="noStrike" spc="-1">
                <a:solidFill>
                  <a:srgbClr val="0098BD"/>
                </a:solidFill>
                <a:latin typeface="Tahoma"/>
              </a:rPr>
              <a:t>Click to edit Master text styles</a:t>
            </a:r>
          </a:p>
        </p:txBody>
      </p:sp>
      <p:sp>
        <p:nvSpPr>
          <p:cNvPr id="46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GB" sz="2400" b="0" strike="noStrike" spc="-1">
                <a:solidFill>
                  <a:srgbClr val="0098BD"/>
                </a:solidFill>
                <a:latin typeface="Tahoma"/>
              </a:rPr>
              <a:t>Click to edit Master text styles</a:t>
            </a:r>
          </a:p>
        </p:txBody>
      </p:sp>
      <p:sp>
        <p:nvSpPr>
          <p:cNvPr id="47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GB" sz="2400" b="0" strike="noStrike" spc="-1">
                <a:solidFill>
                  <a:srgbClr val="0098BD"/>
                </a:solidFill>
                <a:latin typeface="Tahoma"/>
              </a:rPr>
              <a:t>Click to edit Master text styles</a:t>
            </a:r>
          </a:p>
        </p:txBody>
      </p:sp>
      <p:sp>
        <p:nvSpPr>
          <p:cNvPr id="48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GB" sz="2400" b="0" strike="noStrike" spc="-1">
                <a:solidFill>
                  <a:srgbClr val="0098BD"/>
                </a:solidFill>
                <a:latin typeface="Tahoma"/>
              </a:rPr>
              <a:t>Click to edit Master text styles</a:t>
            </a:r>
          </a:p>
        </p:txBody>
      </p:sp>
      <p:sp>
        <p:nvSpPr>
          <p:cNvPr id="2" name="PlaceHolder 1">
            <a:extLst>
              <a:ext uri="{FF2B5EF4-FFF2-40B4-BE49-F238E27FC236}">
                <a16:creationId xmlns:a16="http://schemas.microsoft.com/office/drawing/2014/main" id="{7CC9A081-45B1-1CA6-BB7A-278C7DB36CD9}"/>
              </a:ext>
            </a:extLst>
          </p:cNvPr>
          <p:cNvSpPr txBox="1">
            <a:spLocks/>
          </p:cNvSpPr>
          <p:nvPr userDrawn="1"/>
        </p:nvSpPr>
        <p:spPr>
          <a:xfrm>
            <a:off x="439028" y="313200"/>
            <a:ext cx="9143640" cy="432235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800" spc="-1">
                <a:solidFill>
                  <a:srgbClr val="000000"/>
                </a:solidFill>
                <a:latin typeface="Franklin Gothic Book"/>
              </a:rPr>
              <a:t>Click to edit Master title style</a:t>
            </a:r>
            <a:endParaRPr lang="en-US" sz="1800" spc="-1">
              <a:solidFill>
                <a:srgbClr val="000000"/>
              </a:solidFill>
              <a:latin typeface="Franklin Gothic Book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39028" y="313200"/>
            <a:ext cx="9143640" cy="432235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>
              <a:defRPr>
                <a:solidFill>
                  <a:srgbClr val="55BE8C"/>
                </a:solidFill>
              </a:defRPr>
            </a:lvl1pPr>
          </a:lstStyle>
          <a:p>
            <a:r>
              <a:rPr lang="en-GB" sz="1800" b="0" strike="noStrike" spc="-1" dirty="0">
                <a:solidFill>
                  <a:srgbClr val="000000"/>
                </a:solidFill>
                <a:latin typeface="Franklin Gothic Book"/>
              </a:rPr>
              <a:t>Click to edit Master title style</a:t>
            </a:r>
            <a:endParaRPr lang="en-US" sz="1800" b="0" strike="noStrike" spc="-1" dirty="0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GB" sz="3200" b="0" strike="noStrike" spc="-1">
                <a:latin typeface="Arial"/>
              </a:rPr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348654"/>
            <a:ext cx="10972440" cy="4233146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GB" sz="2400" b="0" strike="noStrike" spc="-1">
                <a:solidFill>
                  <a:srgbClr val="0098BD"/>
                </a:solidFill>
                <a:latin typeface="Tahoma"/>
              </a:rPr>
              <a:t>Click to edit Master text styles</a:t>
            </a:r>
          </a:p>
        </p:txBody>
      </p:sp>
      <p:sp>
        <p:nvSpPr>
          <p:cNvPr id="2" name="PlaceHolder 1">
            <a:extLst>
              <a:ext uri="{FF2B5EF4-FFF2-40B4-BE49-F238E27FC236}">
                <a16:creationId xmlns:a16="http://schemas.microsoft.com/office/drawing/2014/main" id="{DA398F7C-9FBD-11B6-A9C5-AB64EBD27051}"/>
              </a:ext>
            </a:extLst>
          </p:cNvPr>
          <p:cNvSpPr>
            <a:spLocks noGrp="1"/>
          </p:cNvSpPr>
          <p:nvPr>
            <p:ph type="title" idx="10"/>
          </p:nvPr>
        </p:nvSpPr>
        <p:spPr>
          <a:xfrm>
            <a:off x="439028" y="313200"/>
            <a:ext cx="9143640" cy="432235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GB" sz="1800" b="0" strike="noStrike" spc="-1">
                <a:solidFill>
                  <a:srgbClr val="000000"/>
                </a:solidFill>
                <a:latin typeface="Franklin Gothic Book"/>
              </a:rPr>
              <a:t>Click to edit Master title style</a:t>
            </a:r>
            <a:endParaRPr lang="en-US" sz="1800" b="0" strike="noStrike" spc="-1">
              <a:solidFill>
                <a:srgbClr val="000000"/>
              </a:solidFill>
              <a:latin typeface="Franklin Gothic Book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609480" y="1348654"/>
            <a:ext cx="5354280" cy="4233146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GB" sz="2400" b="0" strike="noStrike" spc="-1">
                <a:solidFill>
                  <a:srgbClr val="0098BD"/>
                </a:solidFill>
                <a:latin typeface="Tahoma"/>
              </a:rPr>
              <a:t>Click to edit Master text styles</a:t>
            </a: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6231960" y="1348654"/>
            <a:ext cx="5354280" cy="4233146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GB" sz="2400" b="0" strike="noStrike" spc="-1">
                <a:solidFill>
                  <a:srgbClr val="0098BD"/>
                </a:solidFill>
                <a:latin typeface="Tahoma"/>
              </a:rPr>
              <a:t>Click to edit Master text styles</a:t>
            </a:r>
          </a:p>
        </p:txBody>
      </p:sp>
      <p:sp>
        <p:nvSpPr>
          <p:cNvPr id="2" name="PlaceHolder 1">
            <a:extLst>
              <a:ext uri="{FF2B5EF4-FFF2-40B4-BE49-F238E27FC236}">
                <a16:creationId xmlns:a16="http://schemas.microsoft.com/office/drawing/2014/main" id="{FC3F315E-A2FB-AE08-FFCD-36CF73B48646}"/>
              </a:ext>
            </a:extLst>
          </p:cNvPr>
          <p:cNvSpPr>
            <a:spLocks noGrp="1"/>
          </p:cNvSpPr>
          <p:nvPr>
            <p:ph type="title" idx="10"/>
          </p:nvPr>
        </p:nvSpPr>
        <p:spPr>
          <a:xfrm>
            <a:off x="439028" y="313200"/>
            <a:ext cx="9143640" cy="432235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GB" sz="1800" b="0" strike="noStrike" spc="-1">
                <a:solidFill>
                  <a:srgbClr val="000000"/>
                </a:solidFill>
                <a:latin typeface="Franklin Gothic Book"/>
              </a:rPr>
              <a:t>Click to edit Master title style</a:t>
            </a:r>
            <a:endParaRPr lang="en-US" sz="1800" b="0" strike="noStrike" spc="-1">
              <a:solidFill>
                <a:srgbClr val="000000"/>
              </a:solidFill>
              <a:latin typeface="Franklin Gothic Book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34B16051-FC35-821D-E7E2-A525AD26C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028" y="313200"/>
            <a:ext cx="9143640" cy="432235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GB" sz="1800" b="0" strike="noStrike" spc="-1">
                <a:solidFill>
                  <a:srgbClr val="000000"/>
                </a:solidFill>
                <a:latin typeface="Franklin Gothic Book"/>
              </a:rPr>
              <a:t>Click to edit Master title style</a:t>
            </a:r>
            <a:endParaRPr lang="en-US" sz="1800" b="0" strike="noStrike" spc="-1">
              <a:solidFill>
                <a:srgbClr val="000000"/>
              </a:solidFill>
              <a:latin typeface="Franklin Gothic Book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subTitle"/>
          </p:nvPr>
        </p:nvSpPr>
        <p:spPr>
          <a:xfrm>
            <a:off x="299880" y="999000"/>
            <a:ext cx="9143640" cy="2391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GB" sz="3200" b="0" strike="noStrike" spc="-1">
                <a:latin typeface="Arial"/>
              </a:rPr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362912"/>
            <a:ext cx="5354280" cy="2018707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GB" sz="2400" b="0" strike="noStrike" spc="-1">
                <a:solidFill>
                  <a:srgbClr val="0098BD"/>
                </a:solidFill>
                <a:latin typeface="Tahoma"/>
              </a:rPr>
              <a:t>Click to edit Master text styles</a:t>
            </a: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348654"/>
            <a:ext cx="5354280" cy="4233146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GB" sz="2400" b="0" strike="noStrike" spc="-1">
                <a:solidFill>
                  <a:srgbClr val="0098BD"/>
                </a:solidFill>
                <a:latin typeface="Tahoma"/>
              </a:rPr>
              <a:t>Click to edit Master text styles</a:t>
            </a: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563092"/>
            <a:ext cx="5354280" cy="2018707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GB" sz="2400" b="0" strike="noStrike" spc="-1">
                <a:solidFill>
                  <a:srgbClr val="0098BD"/>
                </a:solidFill>
                <a:latin typeface="Tahoma"/>
              </a:rPr>
              <a:t>Click to edit Master text styles</a:t>
            </a:r>
          </a:p>
        </p:txBody>
      </p:sp>
      <p:sp>
        <p:nvSpPr>
          <p:cNvPr id="2" name="PlaceHolder 1">
            <a:extLst>
              <a:ext uri="{FF2B5EF4-FFF2-40B4-BE49-F238E27FC236}">
                <a16:creationId xmlns:a16="http://schemas.microsoft.com/office/drawing/2014/main" id="{65960D91-D829-A00E-F1B6-92933535B3A1}"/>
              </a:ext>
            </a:extLst>
          </p:cNvPr>
          <p:cNvSpPr>
            <a:spLocks noGrp="1"/>
          </p:cNvSpPr>
          <p:nvPr>
            <p:ph type="title" idx="10"/>
          </p:nvPr>
        </p:nvSpPr>
        <p:spPr>
          <a:xfrm>
            <a:off x="439028" y="313200"/>
            <a:ext cx="9143640" cy="432235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GB" sz="1800" b="0" strike="noStrike" spc="-1">
                <a:solidFill>
                  <a:srgbClr val="000000"/>
                </a:solidFill>
                <a:latin typeface="Franklin Gothic Book"/>
              </a:rPr>
              <a:t>Click to edit Master title style</a:t>
            </a:r>
            <a:endParaRPr lang="en-US" sz="1800" b="0" strike="noStrike" spc="-1">
              <a:solidFill>
                <a:srgbClr val="000000"/>
              </a:solidFill>
              <a:latin typeface="Franklin Gothic Book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345377"/>
            <a:ext cx="5354280" cy="423642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GB" sz="2400" b="0" strike="noStrike" spc="-1">
                <a:solidFill>
                  <a:srgbClr val="0098BD"/>
                </a:solidFill>
                <a:latin typeface="Tahoma"/>
              </a:rPr>
              <a:t>Click to edit Master text styles</a:t>
            </a: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18301" y="1345377"/>
            <a:ext cx="5354280" cy="202043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GB" sz="2400" b="0" strike="noStrike" spc="-1">
                <a:solidFill>
                  <a:srgbClr val="0098BD"/>
                </a:solidFill>
                <a:latin typeface="Tahoma"/>
              </a:rPr>
              <a:t>Click to edit Master text styles</a:t>
            </a: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231960" y="3558490"/>
            <a:ext cx="5354280" cy="202043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GB" sz="2400" b="0" strike="noStrike" spc="-1">
                <a:solidFill>
                  <a:srgbClr val="0098BD"/>
                </a:solidFill>
                <a:latin typeface="Tahoma"/>
              </a:rPr>
              <a:t>Click to edit Master text styles</a:t>
            </a:r>
          </a:p>
        </p:txBody>
      </p:sp>
      <p:sp>
        <p:nvSpPr>
          <p:cNvPr id="2" name="PlaceHolder 1">
            <a:extLst>
              <a:ext uri="{FF2B5EF4-FFF2-40B4-BE49-F238E27FC236}">
                <a16:creationId xmlns:a16="http://schemas.microsoft.com/office/drawing/2014/main" id="{2CB517FA-4F18-0AA4-D747-21AFFAB1F6B1}"/>
              </a:ext>
            </a:extLst>
          </p:cNvPr>
          <p:cNvSpPr>
            <a:spLocks noGrp="1"/>
          </p:cNvSpPr>
          <p:nvPr>
            <p:ph type="title" idx="10"/>
          </p:nvPr>
        </p:nvSpPr>
        <p:spPr>
          <a:xfrm>
            <a:off x="439028" y="313200"/>
            <a:ext cx="9143640" cy="432235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GB" sz="1800" b="0" strike="noStrike" spc="-1">
                <a:solidFill>
                  <a:srgbClr val="000000"/>
                </a:solidFill>
                <a:latin typeface="Franklin Gothic Book"/>
              </a:rPr>
              <a:t>Click to edit Master title style</a:t>
            </a:r>
            <a:endParaRPr lang="en-US" sz="1800" b="0" strike="noStrike" spc="-1">
              <a:solidFill>
                <a:srgbClr val="000000"/>
              </a:solidFill>
              <a:latin typeface="Franklin Gothic Book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609480" y="1351440"/>
            <a:ext cx="5354280" cy="2149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GB" sz="2400" b="0" strike="noStrike" spc="-1">
                <a:solidFill>
                  <a:srgbClr val="0098BD"/>
                </a:solidFill>
                <a:latin typeface="Tahoma"/>
              </a:rPr>
              <a:t>Click to edit Master text styles</a:t>
            </a: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6218303" y="1351440"/>
            <a:ext cx="5354280" cy="2147134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GB" sz="2400" b="0" strike="noStrike" spc="-1">
                <a:solidFill>
                  <a:srgbClr val="0098BD"/>
                </a:solidFill>
                <a:latin typeface="Tahoma"/>
              </a:rPr>
              <a:t>Click to edit Master text styles</a:t>
            </a: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609480" y="3682079"/>
            <a:ext cx="10972440" cy="214713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GB" sz="2400" b="0" strike="noStrike" spc="-1">
                <a:solidFill>
                  <a:srgbClr val="0098BD"/>
                </a:solidFill>
                <a:latin typeface="Tahoma"/>
              </a:rPr>
              <a:t>Click to edit Master text styles</a:t>
            </a:r>
          </a:p>
        </p:txBody>
      </p:sp>
      <p:sp>
        <p:nvSpPr>
          <p:cNvPr id="2" name="PlaceHolder 1">
            <a:extLst>
              <a:ext uri="{FF2B5EF4-FFF2-40B4-BE49-F238E27FC236}">
                <a16:creationId xmlns:a16="http://schemas.microsoft.com/office/drawing/2014/main" id="{2F4BD4EC-8899-F6A6-5547-A5B8ECF11782}"/>
              </a:ext>
            </a:extLst>
          </p:cNvPr>
          <p:cNvSpPr>
            <a:spLocks noGrp="1"/>
          </p:cNvSpPr>
          <p:nvPr>
            <p:ph type="title" idx="10"/>
          </p:nvPr>
        </p:nvSpPr>
        <p:spPr>
          <a:xfrm>
            <a:off x="439028" y="313200"/>
            <a:ext cx="9143640" cy="432235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GB" sz="1800" b="0" strike="noStrike" spc="-1">
                <a:solidFill>
                  <a:srgbClr val="000000"/>
                </a:solidFill>
                <a:latin typeface="Franklin Gothic Book"/>
              </a:rPr>
              <a:t>Click to edit Master title style</a:t>
            </a:r>
            <a:endParaRPr lang="en-US" sz="1800" b="0" strike="noStrike" spc="-1">
              <a:solidFill>
                <a:srgbClr val="000000"/>
              </a:solidFill>
              <a:latin typeface="Franklin Gothic Book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ustomShape 1"/>
          <p:cNvSpPr/>
          <p:nvPr/>
        </p:nvSpPr>
        <p:spPr>
          <a:xfrm>
            <a:off x="299880" y="6301080"/>
            <a:ext cx="833181" cy="40716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GB" sz="900" b="0" strike="noStrike" spc="-1" dirty="0">
                <a:solidFill>
                  <a:srgbClr val="FFFFFF"/>
                </a:solidFill>
                <a:latin typeface="Franklin Gothic Book"/>
              </a:rPr>
              <a:t>Your ERN logo here</a:t>
            </a:r>
            <a:endParaRPr lang="en-GB" sz="900" b="0" strike="noStrike" spc="-1" dirty="0">
              <a:latin typeface="Arial"/>
            </a:endParaRPr>
          </a:p>
        </p:txBody>
      </p:sp>
      <p:sp>
        <p:nvSpPr>
          <p:cNvPr id="14" name="CustomShape 2"/>
          <p:cNvSpPr/>
          <p:nvPr/>
        </p:nvSpPr>
        <p:spPr>
          <a:xfrm>
            <a:off x="0" y="-1800"/>
            <a:ext cx="12191760" cy="45360"/>
          </a:xfrm>
          <a:prstGeom prst="rect">
            <a:avLst/>
          </a:prstGeom>
          <a:solidFill>
            <a:schemeClr val="accent3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CustomShape 3"/>
          <p:cNvSpPr/>
          <p:nvPr/>
        </p:nvSpPr>
        <p:spPr>
          <a:xfrm>
            <a:off x="0" y="6824160"/>
            <a:ext cx="12191760" cy="45360"/>
          </a:xfrm>
          <a:prstGeom prst="rect">
            <a:avLst/>
          </a:prstGeom>
          <a:solidFill>
            <a:schemeClr val="accent3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" name="PlaceHolder 4"/>
          <p:cNvSpPr>
            <a:spLocks noGrp="1"/>
          </p:cNvSpPr>
          <p:nvPr>
            <p:ph type="title"/>
          </p:nvPr>
        </p:nvSpPr>
        <p:spPr>
          <a:xfrm>
            <a:off x="317880" y="268137"/>
            <a:ext cx="9143640" cy="56232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>
              <a:lnSpc>
                <a:spcPct val="90000"/>
              </a:lnSpc>
            </a:pPr>
            <a:r>
              <a:rPr lang="en-GB" sz="4000" b="0" strike="noStrike" cap="small" spc="-1" dirty="0">
                <a:solidFill>
                  <a:srgbClr val="55BE8C"/>
                </a:solidFill>
                <a:latin typeface="Andika"/>
              </a:rPr>
              <a:t>Click to edit Master title style</a:t>
            </a:r>
            <a:endParaRPr lang="en-US" sz="4000" b="0" strike="noStrike" spc="-1" dirty="0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dt"/>
          </p:nvPr>
        </p:nvSpPr>
        <p:spPr>
          <a:xfrm>
            <a:off x="10204200" y="6351840"/>
            <a:ext cx="105300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759B104F-0EEB-4D45-81A3-92E3C2E7AE89}" type="datetime3">
              <a:rPr lang="en-GB" sz="1000" b="0" strike="noStrike" spc="-1">
                <a:solidFill>
                  <a:srgbClr val="8B8B8B"/>
                </a:solidFill>
                <a:latin typeface="Franklin Gothic Book"/>
              </a:rPr>
              <a:t>26 November, 2024</a:t>
            </a:fld>
            <a:endParaRPr lang="en-GB" sz="1000" b="0" strike="noStrike" spc="-1">
              <a:latin typeface="Times New Roman"/>
            </a:endParaRPr>
          </a:p>
        </p:txBody>
      </p:sp>
      <p:sp>
        <p:nvSpPr>
          <p:cNvPr id="6" name="PlaceHolder 6"/>
          <p:cNvSpPr>
            <a:spLocks noGrp="1"/>
          </p:cNvSpPr>
          <p:nvPr>
            <p:ph type="ftr"/>
          </p:nvPr>
        </p:nvSpPr>
        <p:spPr>
          <a:xfrm>
            <a:off x="3959280" y="6356520"/>
            <a:ext cx="62157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GB" sz="800" b="0" strike="noStrike" spc="-1">
                <a:solidFill>
                  <a:srgbClr val="8B8B8B"/>
                </a:solidFill>
                <a:latin typeface="Tahoma"/>
                <a:ea typeface="Tahoma"/>
              </a:rPr>
              <a:t>This presentation is owned by the ERN and may contain information that is confidential, proprietary or otherwise legally protected.</a:t>
            </a:r>
            <a:endParaRPr lang="en-GB" sz="800" b="0" strike="noStrike" spc="-1">
              <a:latin typeface="Times New Roman"/>
            </a:endParaRPr>
          </a:p>
        </p:txBody>
      </p:sp>
      <p:sp>
        <p:nvSpPr>
          <p:cNvPr id="7" name="PlaceHolder 7"/>
          <p:cNvSpPr>
            <a:spLocks noGrp="1"/>
          </p:cNvSpPr>
          <p:nvPr>
            <p:ph type="sldNum"/>
          </p:nvPr>
        </p:nvSpPr>
        <p:spPr>
          <a:xfrm>
            <a:off x="11065680" y="6356520"/>
            <a:ext cx="71820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9F75B1C4-F252-4660-A6F2-92D227ADE806}" type="slidenum">
              <a:rPr lang="en-GB" sz="1000" b="1" strike="noStrike" spc="-1">
                <a:solidFill>
                  <a:srgbClr val="8B8B8B"/>
                </a:solidFill>
                <a:latin typeface="Tahoma"/>
                <a:ea typeface="Tahoma"/>
              </a:rPr>
              <a:t>‹#›</a:t>
            </a:fld>
            <a:endParaRPr lang="en-GB" sz="1000" b="0" strike="noStrike" spc="-1">
              <a:latin typeface="Times New Roman"/>
            </a:endParaRPr>
          </a:p>
        </p:txBody>
      </p:sp>
      <p:pic>
        <p:nvPicPr>
          <p:cNvPr id="8" name="Picture 8"/>
          <p:cNvPicPr/>
          <p:nvPr/>
        </p:nvPicPr>
        <p:blipFill>
          <a:blip r:embed="rId14"/>
          <a:stretch/>
        </p:blipFill>
        <p:spPr>
          <a:xfrm>
            <a:off x="10444680" y="136440"/>
            <a:ext cx="1625400" cy="748800"/>
          </a:xfrm>
          <a:prstGeom prst="rect">
            <a:avLst/>
          </a:prstGeom>
          <a:ln>
            <a:noFill/>
          </a:ln>
        </p:spPr>
      </p:pic>
      <p:pic>
        <p:nvPicPr>
          <p:cNvPr id="9" name="Picture 9"/>
          <p:cNvPicPr/>
          <p:nvPr/>
        </p:nvPicPr>
        <p:blipFill>
          <a:blip r:embed="rId15"/>
          <a:srcRect l="24584" t="18706" r="25098" b="19275"/>
          <a:stretch/>
        </p:blipFill>
        <p:spPr>
          <a:xfrm>
            <a:off x="1268201" y="6301080"/>
            <a:ext cx="625117" cy="407160"/>
          </a:xfrm>
          <a:prstGeom prst="rect">
            <a:avLst/>
          </a:prstGeom>
          <a:ln>
            <a:noFill/>
          </a:ln>
        </p:spPr>
      </p:pic>
      <p:sp>
        <p:nvSpPr>
          <p:cNvPr id="10" name="CustomShape 8"/>
          <p:cNvSpPr/>
          <p:nvPr/>
        </p:nvSpPr>
        <p:spPr>
          <a:xfrm>
            <a:off x="1941594" y="6301080"/>
            <a:ext cx="1725945" cy="41467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GB" sz="1200" b="0" strike="noStrike" spc="-1" dirty="0">
                <a:solidFill>
                  <a:srgbClr val="8B8B8B"/>
                </a:solidFill>
                <a:latin typeface="Tahoma"/>
                <a:ea typeface="Tahoma"/>
              </a:rPr>
              <a:t>Co-funded by the EU</a:t>
            </a:r>
            <a:endParaRPr lang="en-GB" sz="1200" b="0" strike="noStrike" spc="-1" dirty="0">
              <a:latin typeface="Arial"/>
            </a:endParaRPr>
          </a:p>
        </p:txBody>
      </p:sp>
      <p:sp>
        <p:nvSpPr>
          <p:cNvPr id="12" name="PlaceHolder 10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98BD"/>
                </a:solidFill>
                <a:latin typeface="Tahoma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Tahoma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Tahoma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600" b="0" strike="noStrike" spc="-1">
                <a:solidFill>
                  <a:srgbClr val="000000"/>
                </a:solidFill>
                <a:latin typeface="Tahoma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Tahoma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Tahoma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Tahoma"/>
              </a:rPr>
              <a:t>Seventh Outline Level</a:t>
            </a:r>
          </a:p>
        </p:txBody>
      </p:sp>
      <p:sp>
        <p:nvSpPr>
          <p:cNvPr id="15" name="CustomShape 8">
            <a:extLst>
              <a:ext uri="{FF2B5EF4-FFF2-40B4-BE49-F238E27FC236}">
                <a16:creationId xmlns:a16="http://schemas.microsoft.com/office/drawing/2014/main" id="{F9D4B5C2-094C-2CCF-0EBC-55B5D00EB620}"/>
              </a:ext>
            </a:extLst>
          </p:cNvPr>
          <p:cNvSpPr/>
          <p:nvPr userDrawn="1"/>
        </p:nvSpPr>
        <p:spPr>
          <a:xfrm>
            <a:off x="0" y="306360"/>
            <a:ext cx="317880" cy="430200"/>
          </a:xfrm>
          <a:prstGeom prst="rect">
            <a:avLst/>
          </a:prstGeom>
          <a:solidFill>
            <a:srgbClr val="093A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648D5-26E4-CC6E-2D4D-4B02E660E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ERN Patient Journey</a:t>
            </a:r>
          </a:p>
        </p:txBody>
      </p:sp>
      <p:sp>
        <p:nvSpPr>
          <p:cNvPr id="4" name="TextShape 2">
            <a:extLst>
              <a:ext uri="{FF2B5EF4-FFF2-40B4-BE49-F238E27FC236}">
                <a16:creationId xmlns:a16="http://schemas.microsoft.com/office/drawing/2014/main" id="{1BD21410-86A2-E61B-3641-D2ED918D2AC0}"/>
              </a:ext>
            </a:extLst>
          </p:cNvPr>
          <p:cNvSpPr txBox="1"/>
          <p:nvPr/>
        </p:nvSpPr>
        <p:spPr>
          <a:xfrm>
            <a:off x="299880" y="1853075"/>
            <a:ext cx="10034738" cy="455612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2800" b="1" strike="noStrike" spc="-1" dirty="0">
                <a:solidFill>
                  <a:srgbClr val="093A7D"/>
                </a:solidFill>
                <a:latin typeface="Tahoma"/>
                <a:ea typeface="Tahoma"/>
              </a:rPr>
              <a:t>Name of rare condition</a:t>
            </a:r>
            <a:endParaRPr lang="en-GB" sz="2800" b="1" strike="noStrike" spc="-1" dirty="0">
              <a:latin typeface="Arial"/>
            </a:endParaRPr>
          </a:p>
        </p:txBody>
      </p:sp>
      <p:sp>
        <p:nvSpPr>
          <p:cNvPr id="5" name="CustomShape 3">
            <a:extLst>
              <a:ext uri="{FF2B5EF4-FFF2-40B4-BE49-F238E27FC236}">
                <a16:creationId xmlns:a16="http://schemas.microsoft.com/office/drawing/2014/main" id="{0C688818-B6E6-C3ED-51B4-308CEB0B840E}"/>
              </a:ext>
            </a:extLst>
          </p:cNvPr>
          <p:cNvSpPr/>
          <p:nvPr/>
        </p:nvSpPr>
        <p:spPr>
          <a:xfrm>
            <a:off x="299880" y="2812687"/>
            <a:ext cx="9143640" cy="1124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1800"/>
              </a:spcAft>
            </a:pPr>
            <a:r>
              <a:rPr lang="en-GB" sz="1800" b="1" strike="noStrike" spc="-1" dirty="0">
                <a:solidFill>
                  <a:srgbClr val="093A7D"/>
                </a:solidFill>
                <a:latin typeface="Tahoma"/>
                <a:ea typeface="Tahoma"/>
              </a:rPr>
              <a:t>Text</a:t>
            </a:r>
            <a:endParaRPr lang="en-GB" sz="18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Aft>
                <a:spcPts val="1800"/>
              </a:spcAft>
            </a:pPr>
            <a:r>
              <a:rPr lang="en-GB" sz="1800" b="1" i="1" strike="noStrike" spc="-1" dirty="0">
                <a:solidFill>
                  <a:srgbClr val="093A7D"/>
                </a:solidFill>
                <a:latin typeface="Tahoma"/>
                <a:ea typeface="Tahoma"/>
              </a:rPr>
              <a:t>Date</a:t>
            </a:r>
            <a:endParaRPr lang="en-GB" sz="1800" b="1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37138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1">
            <a:extLst>
              <a:ext uri="{FF2B5EF4-FFF2-40B4-BE49-F238E27FC236}">
                <a16:creationId xmlns:a16="http://schemas.microsoft.com/office/drawing/2014/main" id="{D8BD09A5-330E-9946-933E-EE497AA71754}"/>
              </a:ext>
            </a:extLst>
          </p:cNvPr>
          <p:cNvSpPr txBox="1"/>
          <p:nvPr/>
        </p:nvSpPr>
        <p:spPr>
          <a:xfrm>
            <a:off x="458907" y="178894"/>
            <a:ext cx="10076992" cy="695576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</a:pPr>
            <a:r>
              <a:rPr lang="en-GB" sz="4800" b="1" strike="noStrike" spc="-1" dirty="0">
                <a:solidFill>
                  <a:srgbClr val="55BE8C"/>
                </a:solidFill>
                <a:latin typeface="Andika"/>
              </a:rPr>
              <a:t>Further Information</a:t>
            </a:r>
            <a:endParaRPr lang="en-US" sz="4800" b="1" strike="noStrike" spc="-1" dirty="0">
              <a:solidFill>
                <a:srgbClr val="55BE8C"/>
              </a:solidFill>
              <a:latin typeface="Franklin Gothic Book"/>
            </a:endParaRPr>
          </a:p>
        </p:txBody>
      </p:sp>
      <p:sp>
        <p:nvSpPr>
          <p:cNvPr id="7" name="CustomShape 3">
            <a:extLst>
              <a:ext uri="{FF2B5EF4-FFF2-40B4-BE49-F238E27FC236}">
                <a16:creationId xmlns:a16="http://schemas.microsoft.com/office/drawing/2014/main" id="{47A9127B-9DF4-7EC7-7F02-AC880E6707A1}"/>
              </a:ext>
            </a:extLst>
          </p:cNvPr>
          <p:cNvSpPr/>
          <p:nvPr/>
        </p:nvSpPr>
        <p:spPr>
          <a:xfrm>
            <a:off x="280002" y="4931781"/>
            <a:ext cx="9143640" cy="1124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800" b="1" strike="noStrike" spc="-1" dirty="0">
                <a:solidFill>
                  <a:srgbClr val="093A7D"/>
                </a:solidFill>
                <a:latin typeface="Tahoma"/>
                <a:ea typeface="Tahoma"/>
              </a:rPr>
              <a:t>Contact: xxx </a:t>
            </a: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GB" sz="1800" b="1" strike="noStrike" spc="-1" dirty="0">
                <a:solidFill>
                  <a:srgbClr val="093A7D"/>
                </a:solidFill>
                <a:latin typeface="Tahoma"/>
                <a:ea typeface="Tahoma"/>
              </a:rPr>
              <a:t>Email: xxx</a:t>
            </a:r>
            <a:endParaRPr lang="en-GB" sz="1800" b="1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7D1F358-F041-B7DF-0F48-1926682BB88A}"/>
              </a:ext>
            </a:extLst>
          </p:cNvPr>
          <p:cNvSpPr>
            <a:spLocks noGrp="1"/>
          </p:cNvSpPr>
          <p:nvPr>
            <p:ph type="title" idx="10"/>
          </p:nvPr>
        </p:nvSpPr>
        <p:spPr/>
        <p:txBody>
          <a:bodyPr/>
          <a:lstStyle/>
          <a:p>
            <a:r>
              <a:rPr lang="en-GB" sz="4800" spc="-1" dirty="0">
                <a:solidFill>
                  <a:srgbClr val="55BE8C"/>
                </a:solidFill>
                <a:latin typeface="Andika"/>
                <a:ea typeface="+mn-ea"/>
                <a:cs typeface="+mn-cs"/>
              </a:rPr>
              <a:t>Overview of Patient Journey</a:t>
            </a:r>
          </a:p>
        </p:txBody>
      </p:sp>
      <p:sp>
        <p:nvSpPr>
          <p:cNvPr id="6" name="Freeform 9">
            <a:extLst>
              <a:ext uri="{FF2B5EF4-FFF2-40B4-BE49-F238E27FC236}">
                <a16:creationId xmlns:a16="http://schemas.microsoft.com/office/drawing/2014/main" id="{8C2A70A5-2AA7-A122-D463-B0AAB999B5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6436" y="3960326"/>
            <a:ext cx="535641" cy="332372"/>
          </a:xfrm>
          <a:custGeom>
            <a:avLst/>
            <a:gdLst>
              <a:gd name="T0" fmla="*/ 0 w 862"/>
              <a:gd name="T1" fmla="*/ 403 h 534"/>
              <a:gd name="T2" fmla="*/ 0 w 862"/>
              <a:gd name="T3" fmla="*/ 131 h 534"/>
              <a:gd name="T4" fmla="*/ 0 w 862"/>
              <a:gd name="T5" fmla="*/ 131 h 534"/>
              <a:gd name="T6" fmla="*/ 41 w 862"/>
              <a:gd name="T7" fmla="*/ 89 h 534"/>
              <a:gd name="T8" fmla="*/ 424 w 862"/>
              <a:gd name="T9" fmla="*/ 89 h 534"/>
              <a:gd name="T10" fmla="*/ 424 w 862"/>
              <a:gd name="T11" fmla="*/ 89 h 534"/>
              <a:gd name="T12" fmla="*/ 463 w 862"/>
              <a:gd name="T13" fmla="*/ 50 h 534"/>
              <a:gd name="T14" fmla="*/ 463 w 862"/>
              <a:gd name="T15" fmla="*/ 50 h 534"/>
              <a:gd name="T16" fmla="*/ 524 w 862"/>
              <a:gd name="T17" fmla="*/ 17 h 534"/>
              <a:gd name="T18" fmla="*/ 838 w 862"/>
              <a:gd name="T19" fmla="*/ 232 h 534"/>
              <a:gd name="T20" fmla="*/ 838 w 862"/>
              <a:gd name="T21" fmla="*/ 232 h 534"/>
              <a:gd name="T22" fmla="*/ 838 w 862"/>
              <a:gd name="T23" fmla="*/ 300 h 534"/>
              <a:gd name="T24" fmla="*/ 524 w 862"/>
              <a:gd name="T25" fmla="*/ 515 h 534"/>
              <a:gd name="T26" fmla="*/ 524 w 862"/>
              <a:gd name="T27" fmla="*/ 515 h 534"/>
              <a:gd name="T28" fmla="*/ 463 w 862"/>
              <a:gd name="T29" fmla="*/ 483 h 534"/>
              <a:gd name="T30" fmla="*/ 463 w 862"/>
              <a:gd name="T31" fmla="*/ 483 h 534"/>
              <a:gd name="T32" fmla="*/ 424 w 862"/>
              <a:gd name="T33" fmla="*/ 444 h 534"/>
              <a:gd name="T34" fmla="*/ 41 w 862"/>
              <a:gd name="T35" fmla="*/ 444 h 534"/>
              <a:gd name="T36" fmla="*/ 41 w 862"/>
              <a:gd name="T37" fmla="*/ 444 h 534"/>
              <a:gd name="T38" fmla="*/ 0 w 862"/>
              <a:gd name="T39" fmla="*/ 403 h 5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862" h="534">
                <a:moveTo>
                  <a:pt x="0" y="403"/>
                </a:moveTo>
                <a:lnTo>
                  <a:pt x="0" y="131"/>
                </a:lnTo>
                <a:lnTo>
                  <a:pt x="0" y="131"/>
                </a:lnTo>
                <a:cubicBezTo>
                  <a:pt x="0" y="107"/>
                  <a:pt x="19" y="89"/>
                  <a:pt x="41" y="89"/>
                </a:cubicBezTo>
                <a:lnTo>
                  <a:pt x="424" y="89"/>
                </a:lnTo>
                <a:lnTo>
                  <a:pt x="424" y="89"/>
                </a:lnTo>
                <a:cubicBezTo>
                  <a:pt x="445" y="89"/>
                  <a:pt x="463" y="72"/>
                  <a:pt x="463" y="50"/>
                </a:cubicBezTo>
                <a:lnTo>
                  <a:pt x="463" y="50"/>
                </a:lnTo>
                <a:cubicBezTo>
                  <a:pt x="463" y="19"/>
                  <a:pt x="498" y="0"/>
                  <a:pt x="524" y="17"/>
                </a:cubicBezTo>
                <a:lnTo>
                  <a:pt x="838" y="232"/>
                </a:lnTo>
                <a:lnTo>
                  <a:pt x="838" y="232"/>
                </a:lnTo>
                <a:cubicBezTo>
                  <a:pt x="861" y="249"/>
                  <a:pt x="861" y="284"/>
                  <a:pt x="838" y="300"/>
                </a:cubicBezTo>
                <a:lnTo>
                  <a:pt x="524" y="515"/>
                </a:lnTo>
                <a:lnTo>
                  <a:pt x="524" y="515"/>
                </a:lnTo>
                <a:cubicBezTo>
                  <a:pt x="498" y="533"/>
                  <a:pt x="463" y="514"/>
                  <a:pt x="463" y="483"/>
                </a:cubicBezTo>
                <a:lnTo>
                  <a:pt x="463" y="483"/>
                </a:lnTo>
                <a:cubicBezTo>
                  <a:pt x="463" y="461"/>
                  <a:pt x="445" y="444"/>
                  <a:pt x="424" y="444"/>
                </a:cubicBezTo>
                <a:lnTo>
                  <a:pt x="41" y="444"/>
                </a:lnTo>
                <a:lnTo>
                  <a:pt x="41" y="444"/>
                </a:lnTo>
                <a:cubicBezTo>
                  <a:pt x="19" y="444"/>
                  <a:pt x="0" y="426"/>
                  <a:pt x="0" y="403"/>
                </a:cubicBezTo>
              </a:path>
            </a:pathLst>
          </a:custGeom>
          <a:solidFill>
            <a:srgbClr val="E2EC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266"/>
          </a:p>
        </p:txBody>
      </p:sp>
      <p:sp>
        <p:nvSpPr>
          <p:cNvPr id="7" name="Freeform 10">
            <a:extLst>
              <a:ext uri="{FF2B5EF4-FFF2-40B4-BE49-F238E27FC236}">
                <a16:creationId xmlns:a16="http://schemas.microsoft.com/office/drawing/2014/main" id="{E39517E3-77AE-C6F1-B220-D1F9269D52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9834" y="3942699"/>
            <a:ext cx="535641" cy="332372"/>
          </a:xfrm>
          <a:custGeom>
            <a:avLst/>
            <a:gdLst>
              <a:gd name="T0" fmla="*/ 0 w 862"/>
              <a:gd name="T1" fmla="*/ 403 h 534"/>
              <a:gd name="T2" fmla="*/ 0 w 862"/>
              <a:gd name="T3" fmla="*/ 131 h 534"/>
              <a:gd name="T4" fmla="*/ 0 w 862"/>
              <a:gd name="T5" fmla="*/ 131 h 534"/>
              <a:gd name="T6" fmla="*/ 41 w 862"/>
              <a:gd name="T7" fmla="*/ 89 h 534"/>
              <a:gd name="T8" fmla="*/ 423 w 862"/>
              <a:gd name="T9" fmla="*/ 89 h 534"/>
              <a:gd name="T10" fmla="*/ 423 w 862"/>
              <a:gd name="T11" fmla="*/ 89 h 534"/>
              <a:gd name="T12" fmla="*/ 462 w 862"/>
              <a:gd name="T13" fmla="*/ 50 h 534"/>
              <a:gd name="T14" fmla="*/ 462 w 862"/>
              <a:gd name="T15" fmla="*/ 50 h 534"/>
              <a:gd name="T16" fmla="*/ 524 w 862"/>
              <a:gd name="T17" fmla="*/ 17 h 534"/>
              <a:gd name="T18" fmla="*/ 837 w 862"/>
              <a:gd name="T19" fmla="*/ 232 h 534"/>
              <a:gd name="T20" fmla="*/ 837 w 862"/>
              <a:gd name="T21" fmla="*/ 232 h 534"/>
              <a:gd name="T22" fmla="*/ 837 w 862"/>
              <a:gd name="T23" fmla="*/ 300 h 534"/>
              <a:gd name="T24" fmla="*/ 523 w 862"/>
              <a:gd name="T25" fmla="*/ 515 h 534"/>
              <a:gd name="T26" fmla="*/ 523 w 862"/>
              <a:gd name="T27" fmla="*/ 515 h 534"/>
              <a:gd name="T28" fmla="*/ 462 w 862"/>
              <a:gd name="T29" fmla="*/ 483 h 534"/>
              <a:gd name="T30" fmla="*/ 462 w 862"/>
              <a:gd name="T31" fmla="*/ 483 h 534"/>
              <a:gd name="T32" fmla="*/ 424 w 862"/>
              <a:gd name="T33" fmla="*/ 444 h 534"/>
              <a:gd name="T34" fmla="*/ 41 w 862"/>
              <a:gd name="T35" fmla="*/ 444 h 534"/>
              <a:gd name="T36" fmla="*/ 41 w 862"/>
              <a:gd name="T37" fmla="*/ 444 h 534"/>
              <a:gd name="T38" fmla="*/ 0 w 862"/>
              <a:gd name="T39" fmla="*/ 403 h 5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862" h="534">
                <a:moveTo>
                  <a:pt x="0" y="403"/>
                </a:moveTo>
                <a:lnTo>
                  <a:pt x="0" y="131"/>
                </a:lnTo>
                <a:lnTo>
                  <a:pt x="0" y="131"/>
                </a:lnTo>
                <a:cubicBezTo>
                  <a:pt x="0" y="107"/>
                  <a:pt x="18" y="89"/>
                  <a:pt x="41" y="89"/>
                </a:cubicBezTo>
                <a:lnTo>
                  <a:pt x="423" y="89"/>
                </a:lnTo>
                <a:lnTo>
                  <a:pt x="423" y="89"/>
                </a:lnTo>
                <a:cubicBezTo>
                  <a:pt x="445" y="89"/>
                  <a:pt x="462" y="72"/>
                  <a:pt x="462" y="50"/>
                </a:cubicBezTo>
                <a:lnTo>
                  <a:pt x="462" y="50"/>
                </a:lnTo>
                <a:cubicBezTo>
                  <a:pt x="462" y="19"/>
                  <a:pt x="498" y="0"/>
                  <a:pt x="524" y="17"/>
                </a:cubicBezTo>
                <a:lnTo>
                  <a:pt x="837" y="232"/>
                </a:lnTo>
                <a:lnTo>
                  <a:pt x="837" y="232"/>
                </a:lnTo>
                <a:cubicBezTo>
                  <a:pt x="861" y="249"/>
                  <a:pt x="861" y="284"/>
                  <a:pt x="837" y="300"/>
                </a:cubicBezTo>
                <a:lnTo>
                  <a:pt x="523" y="515"/>
                </a:lnTo>
                <a:lnTo>
                  <a:pt x="523" y="515"/>
                </a:lnTo>
                <a:cubicBezTo>
                  <a:pt x="497" y="533"/>
                  <a:pt x="462" y="514"/>
                  <a:pt x="462" y="483"/>
                </a:cubicBezTo>
                <a:lnTo>
                  <a:pt x="462" y="483"/>
                </a:lnTo>
                <a:cubicBezTo>
                  <a:pt x="462" y="461"/>
                  <a:pt x="445" y="444"/>
                  <a:pt x="424" y="444"/>
                </a:cubicBezTo>
                <a:lnTo>
                  <a:pt x="41" y="444"/>
                </a:lnTo>
                <a:lnTo>
                  <a:pt x="41" y="444"/>
                </a:lnTo>
                <a:cubicBezTo>
                  <a:pt x="18" y="444"/>
                  <a:pt x="0" y="426"/>
                  <a:pt x="0" y="403"/>
                </a:cubicBezTo>
              </a:path>
            </a:pathLst>
          </a:custGeom>
          <a:solidFill>
            <a:srgbClr val="E2EC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266"/>
          </a:p>
        </p:txBody>
      </p:sp>
      <p:sp>
        <p:nvSpPr>
          <p:cNvPr id="8" name="Freeform 241">
            <a:extLst>
              <a:ext uri="{FF2B5EF4-FFF2-40B4-BE49-F238E27FC236}">
                <a16:creationId xmlns:a16="http://schemas.microsoft.com/office/drawing/2014/main" id="{77BBC855-2D27-8FC7-2DA7-5CB915F1EC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4673" y="2709158"/>
            <a:ext cx="1260000" cy="45719"/>
          </a:xfrm>
          <a:custGeom>
            <a:avLst/>
            <a:gdLst>
              <a:gd name="T0" fmla="*/ 0 w 4384"/>
              <a:gd name="T1" fmla="*/ 50 h 51"/>
              <a:gd name="T2" fmla="*/ 4383 w 4384"/>
              <a:gd name="T3" fmla="*/ 50 h 51"/>
              <a:gd name="T4" fmla="*/ 4383 w 4384"/>
              <a:gd name="T5" fmla="*/ 0 h 51"/>
              <a:gd name="T6" fmla="*/ 0 w 4384"/>
              <a:gd name="T7" fmla="*/ 0 h 51"/>
              <a:gd name="T8" fmla="*/ 0 w 4384"/>
              <a:gd name="T9" fmla="*/ 5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84" h="51">
                <a:moveTo>
                  <a:pt x="0" y="50"/>
                </a:moveTo>
                <a:lnTo>
                  <a:pt x="4383" y="50"/>
                </a:lnTo>
                <a:lnTo>
                  <a:pt x="4383" y="0"/>
                </a:lnTo>
                <a:lnTo>
                  <a:pt x="0" y="0"/>
                </a:lnTo>
                <a:lnTo>
                  <a:pt x="0" y="50"/>
                </a:lnTo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0" scaled="0"/>
          </a:gradFill>
          <a:ln>
            <a:noFill/>
          </a:ln>
          <a:effectLst/>
        </p:spPr>
        <p:txBody>
          <a:bodyPr wrap="none" anchor="ctr"/>
          <a:lstStyle/>
          <a:p>
            <a:endParaRPr lang="en-US" sz="3265"/>
          </a:p>
        </p:txBody>
      </p:sp>
      <p:sp>
        <p:nvSpPr>
          <p:cNvPr id="9" name="Freeform 242">
            <a:extLst>
              <a:ext uri="{FF2B5EF4-FFF2-40B4-BE49-F238E27FC236}">
                <a16:creationId xmlns:a16="http://schemas.microsoft.com/office/drawing/2014/main" id="{BE4AFCFA-0369-F98B-AB71-4F49900B53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4209" y="2704934"/>
            <a:ext cx="1260000" cy="45719"/>
          </a:xfrm>
          <a:custGeom>
            <a:avLst/>
            <a:gdLst>
              <a:gd name="T0" fmla="*/ 0 w 4383"/>
              <a:gd name="T1" fmla="*/ 50 h 51"/>
              <a:gd name="T2" fmla="*/ 4382 w 4383"/>
              <a:gd name="T3" fmla="*/ 50 h 51"/>
              <a:gd name="T4" fmla="*/ 4382 w 4383"/>
              <a:gd name="T5" fmla="*/ 0 h 51"/>
              <a:gd name="T6" fmla="*/ 0 w 4383"/>
              <a:gd name="T7" fmla="*/ 0 h 51"/>
              <a:gd name="T8" fmla="*/ 0 w 4383"/>
              <a:gd name="T9" fmla="*/ 5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83" h="51">
                <a:moveTo>
                  <a:pt x="0" y="50"/>
                </a:moveTo>
                <a:lnTo>
                  <a:pt x="4382" y="50"/>
                </a:lnTo>
                <a:lnTo>
                  <a:pt x="4382" y="0"/>
                </a:lnTo>
                <a:lnTo>
                  <a:pt x="0" y="0"/>
                </a:lnTo>
                <a:lnTo>
                  <a:pt x="0" y="50"/>
                </a:lnTo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accent3"/>
              </a:gs>
            </a:gsLst>
            <a:lin ang="0" scaled="0"/>
          </a:gradFill>
          <a:ln>
            <a:noFill/>
          </a:ln>
          <a:effectLst/>
        </p:spPr>
        <p:txBody>
          <a:bodyPr wrap="none" anchor="ctr"/>
          <a:lstStyle/>
          <a:p>
            <a:endParaRPr lang="en-US" sz="3265" dirty="0"/>
          </a:p>
        </p:txBody>
      </p:sp>
      <p:sp>
        <p:nvSpPr>
          <p:cNvPr id="10" name="Freeform 242">
            <a:extLst>
              <a:ext uri="{FF2B5EF4-FFF2-40B4-BE49-F238E27FC236}">
                <a16:creationId xmlns:a16="http://schemas.microsoft.com/office/drawing/2014/main" id="{4C4F2674-ED04-2260-AA12-F817E7D983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0558" y="2706425"/>
            <a:ext cx="1260000" cy="45719"/>
          </a:xfrm>
          <a:custGeom>
            <a:avLst/>
            <a:gdLst>
              <a:gd name="T0" fmla="*/ 0 w 4383"/>
              <a:gd name="T1" fmla="*/ 50 h 51"/>
              <a:gd name="T2" fmla="*/ 4382 w 4383"/>
              <a:gd name="T3" fmla="*/ 50 h 51"/>
              <a:gd name="T4" fmla="*/ 4382 w 4383"/>
              <a:gd name="T5" fmla="*/ 0 h 51"/>
              <a:gd name="T6" fmla="*/ 0 w 4383"/>
              <a:gd name="T7" fmla="*/ 0 h 51"/>
              <a:gd name="T8" fmla="*/ 0 w 4383"/>
              <a:gd name="T9" fmla="*/ 5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83" h="51">
                <a:moveTo>
                  <a:pt x="0" y="50"/>
                </a:moveTo>
                <a:lnTo>
                  <a:pt x="4382" y="50"/>
                </a:lnTo>
                <a:lnTo>
                  <a:pt x="4382" y="0"/>
                </a:lnTo>
                <a:lnTo>
                  <a:pt x="0" y="0"/>
                </a:lnTo>
                <a:lnTo>
                  <a:pt x="0" y="50"/>
                </a:lnTo>
              </a:path>
            </a:pathLst>
          </a:custGeom>
          <a:gradFill>
            <a:gsLst>
              <a:gs pos="0">
                <a:schemeClr val="accent3"/>
              </a:gs>
              <a:gs pos="100000">
                <a:schemeClr val="accent4"/>
              </a:gs>
            </a:gsLst>
            <a:lin ang="0" scaled="0"/>
          </a:gradFill>
          <a:ln>
            <a:noFill/>
          </a:ln>
          <a:effectLst/>
        </p:spPr>
        <p:txBody>
          <a:bodyPr wrap="none" anchor="ctr"/>
          <a:lstStyle/>
          <a:p>
            <a:endParaRPr lang="en-US" sz="3265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5CA33F94-1FC8-DB71-1498-F7402F41F4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8564" y="3942699"/>
            <a:ext cx="535641" cy="332372"/>
          </a:xfrm>
          <a:custGeom>
            <a:avLst/>
            <a:gdLst>
              <a:gd name="T0" fmla="*/ 0 w 862"/>
              <a:gd name="T1" fmla="*/ 403 h 534"/>
              <a:gd name="T2" fmla="*/ 0 w 862"/>
              <a:gd name="T3" fmla="*/ 131 h 534"/>
              <a:gd name="T4" fmla="*/ 0 w 862"/>
              <a:gd name="T5" fmla="*/ 131 h 534"/>
              <a:gd name="T6" fmla="*/ 41 w 862"/>
              <a:gd name="T7" fmla="*/ 89 h 534"/>
              <a:gd name="T8" fmla="*/ 423 w 862"/>
              <a:gd name="T9" fmla="*/ 89 h 534"/>
              <a:gd name="T10" fmla="*/ 423 w 862"/>
              <a:gd name="T11" fmla="*/ 89 h 534"/>
              <a:gd name="T12" fmla="*/ 462 w 862"/>
              <a:gd name="T13" fmla="*/ 50 h 534"/>
              <a:gd name="T14" fmla="*/ 462 w 862"/>
              <a:gd name="T15" fmla="*/ 50 h 534"/>
              <a:gd name="T16" fmla="*/ 524 w 862"/>
              <a:gd name="T17" fmla="*/ 17 h 534"/>
              <a:gd name="T18" fmla="*/ 837 w 862"/>
              <a:gd name="T19" fmla="*/ 232 h 534"/>
              <a:gd name="T20" fmla="*/ 837 w 862"/>
              <a:gd name="T21" fmla="*/ 232 h 534"/>
              <a:gd name="T22" fmla="*/ 837 w 862"/>
              <a:gd name="T23" fmla="*/ 300 h 534"/>
              <a:gd name="T24" fmla="*/ 523 w 862"/>
              <a:gd name="T25" fmla="*/ 515 h 534"/>
              <a:gd name="T26" fmla="*/ 523 w 862"/>
              <a:gd name="T27" fmla="*/ 515 h 534"/>
              <a:gd name="T28" fmla="*/ 462 w 862"/>
              <a:gd name="T29" fmla="*/ 483 h 534"/>
              <a:gd name="T30" fmla="*/ 462 w 862"/>
              <a:gd name="T31" fmla="*/ 483 h 534"/>
              <a:gd name="T32" fmla="*/ 424 w 862"/>
              <a:gd name="T33" fmla="*/ 444 h 534"/>
              <a:gd name="T34" fmla="*/ 41 w 862"/>
              <a:gd name="T35" fmla="*/ 444 h 534"/>
              <a:gd name="T36" fmla="*/ 41 w 862"/>
              <a:gd name="T37" fmla="*/ 444 h 534"/>
              <a:gd name="T38" fmla="*/ 0 w 862"/>
              <a:gd name="T39" fmla="*/ 403 h 5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862" h="534">
                <a:moveTo>
                  <a:pt x="0" y="403"/>
                </a:moveTo>
                <a:lnTo>
                  <a:pt x="0" y="131"/>
                </a:lnTo>
                <a:lnTo>
                  <a:pt x="0" y="131"/>
                </a:lnTo>
                <a:cubicBezTo>
                  <a:pt x="0" y="107"/>
                  <a:pt x="18" y="89"/>
                  <a:pt x="41" y="89"/>
                </a:cubicBezTo>
                <a:lnTo>
                  <a:pt x="423" y="89"/>
                </a:lnTo>
                <a:lnTo>
                  <a:pt x="423" y="89"/>
                </a:lnTo>
                <a:cubicBezTo>
                  <a:pt x="445" y="89"/>
                  <a:pt x="462" y="72"/>
                  <a:pt x="462" y="50"/>
                </a:cubicBezTo>
                <a:lnTo>
                  <a:pt x="462" y="50"/>
                </a:lnTo>
                <a:cubicBezTo>
                  <a:pt x="462" y="19"/>
                  <a:pt x="498" y="0"/>
                  <a:pt x="524" y="17"/>
                </a:cubicBezTo>
                <a:lnTo>
                  <a:pt x="837" y="232"/>
                </a:lnTo>
                <a:lnTo>
                  <a:pt x="837" y="232"/>
                </a:lnTo>
                <a:cubicBezTo>
                  <a:pt x="861" y="249"/>
                  <a:pt x="861" y="284"/>
                  <a:pt x="837" y="300"/>
                </a:cubicBezTo>
                <a:lnTo>
                  <a:pt x="523" y="515"/>
                </a:lnTo>
                <a:lnTo>
                  <a:pt x="523" y="515"/>
                </a:lnTo>
                <a:cubicBezTo>
                  <a:pt x="497" y="533"/>
                  <a:pt x="462" y="514"/>
                  <a:pt x="462" y="483"/>
                </a:cubicBezTo>
                <a:lnTo>
                  <a:pt x="462" y="483"/>
                </a:lnTo>
                <a:cubicBezTo>
                  <a:pt x="462" y="461"/>
                  <a:pt x="445" y="444"/>
                  <a:pt x="424" y="444"/>
                </a:cubicBezTo>
                <a:lnTo>
                  <a:pt x="41" y="444"/>
                </a:lnTo>
                <a:lnTo>
                  <a:pt x="41" y="444"/>
                </a:lnTo>
                <a:cubicBezTo>
                  <a:pt x="18" y="444"/>
                  <a:pt x="0" y="426"/>
                  <a:pt x="0" y="403"/>
                </a:cubicBezTo>
              </a:path>
            </a:pathLst>
          </a:custGeom>
          <a:solidFill>
            <a:srgbClr val="E2EC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266"/>
          </a:p>
        </p:txBody>
      </p:sp>
      <p:sp>
        <p:nvSpPr>
          <p:cNvPr id="12" name="Freeform 221">
            <a:extLst>
              <a:ext uri="{FF2B5EF4-FFF2-40B4-BE49-F238E27FC236}">
                <a16:creationId xmlns:a16="http://schemas.microsoft.com/office/drawing/2014/main" id="{C8131F1E-2866-5851-17D3-8D064C9DF7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1125" y="2181774"/>
            <a:ext cx="1078992" cy="1079495"/>
          </a:xfrm>
          <a:custGeom>
            <a:avLst/>
            <a:gdLst>
              <a:gd name="T0" fmla="*/ 867 w 1734"/>
              <a:gd name="T1" fmla="*/ 51 h 1733"/>
              <a:gd name="T2" fmla="*/ 867 w 1734"/>
              <a:gd name="T3" fmla="*/ 51 h 1733"/>
              <a:gd name="T4" fmla="*/ 51 w 1734"/>
              <a:gd name="T5" fmla="*/ 865 h 1733"/>
              <a:gd name="T6" fmla="*/ 51 w 1734"/>
              <a:gd name="T7" fmla="*/ 865 h 1733"/>
              <a:gd name="T8" fmla="*/ 867 w 1734"/>
              <a:gd name="T9" fmla="*/ 1681 h 1733"/>
              <a:gd name="T10" fmla="*/ 867 w 1734"/>
              <a:gd name="T11" fmla="*/ 1681 h 1733"/>
              <a:gd name="T12" fmla="*/ 1682 w 1734"/>
              <a:gd name="T13" fmla="*/ 865 h 1733"/>
              <a:gd name="T14" fmla="*/ 1682 w 1734"/>
              <a:gd name="T15" fmla="*/ 865 h 1733"/>
              <a:gd name="T16" fmla="*/ 867 w 1734"/>
              <a:gd name="T17" fmla="*/ 51 h 1733"/>
              <a:gd name="T18" fmla="*/ 867 w 1734"/>
              <a:gd name="T19" fmla="*/ 1732 h 1733"/>
              <a:gd name="T20" fmla="*/ 867 w 1734"/>
              <a:gd name="T21" fmla="*/ 1732 h 1733"/>
              <a:gd name="T22" fmla="*/ 0 w 1734"/>
              <a:gd name="T23" fmla="*/ 865 h 1733"/>
              <a:gd name="T24" fmla="*/ 0 w 1734"/>
              <a:gd name="T25" fmla="*/ 865 h 1733"/>
              <a:gd name="T26" fmla="*/ 867 w 1734"/>
              <a:gd name="T27" fmla="*/ 0 h 1733"/>
              <a:gd name="T28" fmla="*/ 867 w 1734"/>
              <a:gd name="T29" fmla="*/ 0 h 1733"/>
              <a:gd name="T30" fmla="*/ 1733 w 1734"/>
              <a:gd name="T31" fmla="*/ 865 h 1733"/>
              <a:gd name="T32" fmla="*/ 1733 w 1734"/>
              <a:gd name="T33" fmla="*/ 865 h 1733"/>
              <a:gd name="T34" fmla="*/ 867 w 1734"/>
              <a:gd name="T35" fmla="*/ 1732 h 17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734" h="1733">
                <a:moveTo>
                  <a:pt x="867" y="51"/>
                </a:moveTo>
                <a:lnTo>
                  <a:pt x="867" y="51"/>
                </a:lnTo>
                <a:cubicBezTo>
                  <a:pt x="417" y="51"/>
                  <a:pt x="51" y="415"/>
                  <a:pt x="51" y="865"/>
                </a:cubicBezTo>
                <a:lnTo>
                  <a:pt x="51" y="865"/>
                </a:lnTo>
                <a:cubicBezTo>
                  <a:pt x="51" y="1315"/>
                  <a:pt x="417" y="1681"/>
                  <a:pt x="867" y="1681"/>
                </a:cubicBezTo>
                <a:lnTo>
                  <a:pt x="867" y="1681"/>
                </a:lnTo>
                <a:cubicBezTo>
                  <a:pt x="1316" y="1681"/>
                  <a:pt x="1682" y="1315"/>
                  <a:pt x="1682" y="865"/>
                </a:cubicBezTo>
                <a:lnTo>
                  <a:pt x="1682" y="865"/>
                </a:lnTo>
                <a:cubicBezTo>
                  <a:pt x="1682" y="415"/>
                  <a:pt x="1316" y="51"/>
                  <a:pt x="867" y="51"/>
                </a:cubicBezTo>
                <a:close/>
                <a:moveTo>
                  <a:pt x="867" y="1732"/>
                </a:moveTo>
                <a:lnTo>
                  <a:pt x="867" y="1732"/>
                </a:lnTo>
                <a:cubicBezTo>
                  <a:pt x="389" y="1732"/>
                  <a:pt x="0" y="1343"/>
                  <a:pt x="0" y="865"/>
                </a:cubicBezTo>
                <a:lnTo>
                  <a:pt x="0" y="865"/>
                </a:lnTo>
                <a:cubicBezTo>
                  <a:pt x="0" y="387"/>
                  <a:pt x="389" y="0"/>
                  <a:pt x="867" y="0"/>
                </a:cubicBezTo>
                <a:lnTo>
                  <a:pt x="867" y="0"/>
                </a:lnTo>
                <a:cubicBezTo>
                  <a:pt x="1344" y="0"/>
                  <a:pt x="1733" y="387"/>
                  <a:pt x="1733" y="865"/>
                </a:cubicBezTo>
                <a:lnTo>
                  <a:pt x="1733" y="865"/>
                </a:lnTo>
                <a:cubicBezTo>
                  <a:pt x="1733" y="1343"/>
                  <a:pt x="1344" y="1732"/>
                  <a:pt x="867" y="173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/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5D3A6843-DBDD-6BA5-DB0B-E6FDBF65E6FB}"/>
              </a:ext>
            </a:extLst>
          </p:cNvPr>
          <p:cNvSpPr txBox="1">
            <a:spLocks/>
          </p:cNvSpPr>
          <p:nvPr/>
        </p:nvSpPr>
        <p:spPr>
          <a:xfrm>
            <a:off x="866411" y="3732411"/>
            <a:ext cx="1589194" cy="1169936"/>
          </a:xfrm>
          <a:prstGeom prst="rect">
            <a:avLst/>
          </a:prstGeom>
        </p:spPr>
        <p:txBody>
          <a:bodyPr vert="horz" wrap="square" lIns="45720" tIns="22860" rIns="45720" bIns="2286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750"/>
              </a:lnSpc>
            </a:pPr>
            <a:r>
              <a:rPr lang="en-US" sz="10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7F251D3-41C7-0B6A-1BE4-77A0AA03A9C1}"/>
              </a:ext>
            </a:extLst>
          </p:cNvPr>
          <p:cNvSpPr txBox="1"/>
          <p:nvPr/>
        </p:nvSpPr>
        <p:spPr>
          <a:xfrm>
            <a:off x="832696" y="3396612"/>
            <a:ext cx="1500732" cy="30777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4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Pre-Diagnosis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B633B1E-5A06-5E74-E3CB-83E13D07244B}"/>
              </a:ext>
            </a:extLst>
          </p:cNvPr>
          <p:cNvSpPr txBox="1"/>
          <p:nvPr/>
        </p:nvSpPr>
        <p:spPr>
          <a:xfrm>
            <a:off x="1301118" y="2444522"/>
            <a:ext cx="579006" cy="55399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000" b="1" dirty="0">
                <a:solidFill>
                  <a:schemeClr val="accent1"/>
                </a:solidFill>
                <a:latin typeface="Poppins" pitchFamily="2" charset="77"/>
                <a:cs typeface="Poppins" pitchFamily="2" charset="77"/>
              </a:rPr>
              <a:t>01</a:t>
            </a:r>
          </a:p>
        </p:txBody>
      </p:sp>
      <p:sp>
        <p:nvSpPr>
          <p:cNvPr id="16" name="Freeform 228">
            <a:extLst>
              <a:ext uri="{FF2B5EF4-FFF2-40B4-BE49-F238E27FC236}">
                <a16:creationId xmlns:a16="http://schemas.microsoft.com/office/drawing/2014/main" id="{80C83344-88AB-C284-5035-D88AE45491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2667" y="2181774"/>
            <a:ext cx="1078992" cy="1079495"/>
          </a:xfrm>
          <a:custGeom>
            <a:avLst/>
            <a:gdLst>
              <a:gd name="T0" fmla="*/ 866 w 1733"/>
              <a:gd name="T1" fmla="*/ 51 h 1733"/>
              <a:gd name="T2" fmla="*/ 866 w 1733"/>
              <a:gd name="T3" fmla="*/ 51 h 1733"/>
              <a:gd name="T4" fmla="*/ 51 w 1733"/>
              <a:gd name="T5" fmla="*/ 865 h 1733"/>
              <a:gd name="T6" fmla="*/ 51 w 1733"/>
              <a:gd name="T7" fmla="*/ 865 h 1733"/>
              <a:gd name="T8" fmla="*/ 866 w 1733"/>
              <a:gd name="T9" fmla="*/ 1681 h 1733"/>
              <a:gd name="T10" fmla="*/ 866 w 1733"/>
              <a:gd name="T11" fmla="*/ 1681 h 1733"/>
              <a:gd name="T12" fmla="*/ 1680 w 1733"/>
              <a:gd name="T13" fmla="*/ 865 h 1733"/>
              <a:gd name="T14" fmla="*/ 1680 w 1733"/>
              <a:gd name="T15" fmla="*/ 865 h 1733"/>
              <a:gd name="T16" fmla="*/ 866 w 1733"/>
              <a:gd name="T17" fmla="*/ 51 h 1733"/>
              <a:gd name="T18" fmla="*/ 866 w 1733"/>
              <a:gd name="T19" fmla="*/ 1732 h 1733"/>
              <a:gd name="T20" fmla="*/ 866 w 1733"/>
              <a:gd name="T21" fmla="*/ 1732 h 1733"/>
              <a:gd name="T22" fmla="*/ 0 w 1733"/>
              <a:gd name="T23" fmla="*/ 865 h 1733"/>
              <a:gd name="T24" fmla="*/ 0 w 1733"/>
              <a:gd name="T25" fmla="*/ 865 h 1733"/>
              <a:gd name="T26" fmla="*/ 866 w 1733"/>
              <a:gd name="T27" fmla="*/ 0 h 1733"/>
              <a:gd name="T28" fmla="*/ 866 w 1733"/>
              <a:gd name="T29" fmla="*/ 0 h 1733"/>
              <a:gd name="T30" fmla="*/ 1732 w 1733"/>
              <a:gd name="T31" fmla="*/ 865 h 1733"/>
              <a:gd name="T32" fmla="*/ 1732 w 1733"/>
              <a:gd name="T33" fmla="*/ 865 h 1733"/>
              <a:gd name="T34" fmla="*/ 866 w 1733"/>
              <a:gd name="T35" fmla="*/ 1732 h 17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733" h="1733">
                <a:moveTo>
                  <a:pt x="866" y="51"/>
                </a:moveTo>
                <a:lnTo>
                  <a:pt x="866" y="51"/>
                </a:lnTo>
                <a:cubicBezTo>
                  <a:pt x="417" y="51"/>
                  <a:pt x="51" y="415"/>
                  <a:pt x="51" y="865"/>
                </a:cubicBezTo>
                <a:lnTo>
                  <a:pt x="51" y="865"/>
                </a:lnTo>
                <a:cubicBezTo>
                  <a:pt x="51" y="1315"/>
                  <a:pt x="417" y="1681"/>
                  <a:pt x="866" y="1681"/>
                </a:cubicBezTo>
                <a:lnTo>
                  <a:pt x="866" y="1681"/>
                </a:lnTo>
                <a:cubicBezTo>
                  <a:pt x="1314" y="1681"/>
                  <a:pt x="1680" y="1315"/>
                  <a:pt x="1680" y="865"/>
                </a:cubicBezTo>
                <a:lnTo>
                  <a:pt x="1680" y="865"/>
                </a:lnTo>
                <a:cubicBezTo>
                  <a:pt x="1680" y="415"/>
                  <a:pt x="1314" y="51"/>
                  <a:pt x="866" y="51"/>
                </a:cubicBezTo>
                <a:close/>
                <a:moveTo>
                  <a:pt x="866" y="1732"/>
                </a:moveTo>
                <a:lnTo>
                  <a:pt x="866" y="1732"/>
                </a:lnTo>
                <a:cubicBezTo>
                  <a:pt x="389" y="1732"/>
                  <a:pt x="0" y="1343"/>
                  <a:pt x="0" y="865"/>
                </a:cubicBezTo>
                <a:lnTo>
                  <a:pt x="0" y="865"/>
                </a:lnTo>
                <a:cubicBezTo>
                  <a:pt x="0" y="387"/>
                  <a:pt x="389" y="0"/>
                  <a:pt x="866" y="0"/>
                </a:cubicBezTo>
                <a:lnTo>
                  <a:pt x="866" y="0"/>
                </a:lnTo>
                <a:cubicBezTo>
                  <a:pt x="1343" y="0"/>
                  <a:pt x="1732" y="387"/>
                  <a:pt x="1732" y="865"/>
                </a:cubicBezTo>
                <a:lnTo>
                  <a:pt x="1732" y="865"/>
                </a:lnTo>
                <a:cubicBezTo>
                  <a:pt x="1732" y="1343"/>
                  <a:pt x="1343" y="1732"/>
                  <a:pt x="866" y="173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/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95765C32-AD23-005C-89C4-61F382DA24AA}"/>
              </a:ext>
            </a:extLst>
          </p:cNvPr>
          <p:cNvSpPr txBox="1">
            <a:spLocks/>
          </p:cNvSpPr>
          <p:nvPr/>
        </p:nvSpPr>
        <p:spPr>
          <a:xfrm>
            <a:off x="3125141" y="3716752"/>
            <a:ext cx="1589194" cy="1169936"/>
          </a:xfrm>
          <a:prstGeom prst="rect">
            <a:avLst/>
          </a:prstGeom>
        </p:spPr>
        <p:txBody>
          <a:bodyPr vert="horz" wrap="square" lIns="45720" tIns="22860" rIns="45720" bIns="2286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750"/>
              </a:lnSpc>
            </a:pPr>
            <a:r>
              <a:rPr lang="en-US" sz="10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4361943-DFDF-58C9-6862-2A2D6BC9269D}"/>
              </a:ext>
            </a:extLst>
          </p:cNvPr>
          <p:cNvSpPr txBox="1"/>
          <p:nvPr/>
        </p:nvSpPr>
        <p:spPr>
          <a:xfrm>
            <a:off x="3257882" y="3396612"/>
            <a:ext cx="1319592" cy="30777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4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1</a:t>
            </a:r>
            <a:r>
              <a:rPr lang="en-US" sz="1400" b="1" baseline="30000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st</a:t>
            </a:r>
            <a:r>
              <a:rPr lang="en-US" sz="14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 Symptom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90E01BF-0EFA-CF85-999F-802682AC1862}"/>
              </a:ext>
            </a:extLst>
          </p:cNvPr>
          <p:cNvSpPr txBox="1"/>
          <p:nvPr/>
        </p:nvSpPr>
        <p:spPr>
          <a:xfrm>
            <a:off x="3594991" y="2444522"/>
            <a:ext cx="654346" cy="55399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000" b="1" dirty="0">
                <a:solidFill>
                  <a:schemeClr val="accent2"/>
                </a:solidFill>
                <a:latin typeface="Poppins" pitchFamily="2" charset="77"/>
                <a:cs typeface="Poppins" pitchFamily="2" charset="77"/>
              </a:rPr>
              <a:t>02</a:t>
            </a:r>
          </a:p>
        </p:txBody>
      </p:sp>
      <p:sp>
        <p:nvSpPr>
          <p:cNvPr id="20" name="Freeform 235">
            <a:extLst>
              <a:ext uri="{FF2B5EF4-FFF2-40B4-BE49-F238E27FC236}">
                <a16:creationId xmlns:a16="http://schemas.microsoft.com/office/drawing/2014/main" id="{E59F33D9-23C8-03CD-0C6B-F6C0DF9786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4209" y="2194007"/>
            <a:ext cx="1078992" cy="1079495"/>
          </a:xfrm>
          <a:custGeom>
            <a:avLst/>
            <a:gdLst>
              <a:gd name="T0" fmla="*/ 867 w 1734"/>
              <a:gd name="T1" fmla="*/ 51 h 1733"/>
              <a:gd name="T2" fmla="*/ 867 w 1734"/>
              <a:gd name="T3" fmla="*/ 51 h 1733"/>
              <a:gd name="T4" fmla="*/ 51 w 1734"/>
              <a:gd name="T5" fmla="*/ 865 h 1733"/>
              <a:gd name="T6" fmla="*/ 51 w 1734"/>
              <a:gd name="T7" fmla="*/ 865 h 1733"/>
              <a:gd name="T8" fmla="*/ 867 w 1734"/>
              <a:gd name="T9" fmla="*/ 1681 h 1733"/>
              <a:gd name="T10" fmla="*/ 867 w 1734"/>
              <a:gd name="T11" fmla="*/ 1681 h 1733"/>
              <a:gd name="T12" fmla="*/ 1682 w 1734"/>
              <a:gd name="T13" fmla="*/ 865 h 1733"/>
              <a:gd name="T14" fmla="*/ 1682 w 1734"/>
              <a:gd name="T15" fmla="*/ 865 h 1733"/>
              <a:gd name="T16" fmla="*/ 867 w 1734"/>
              <a:gd name="T17" fmla="*/ 51 h 1733"/>
              <a:gd name="T18" fmla="*/ 867 w 1734"/>
              <a:gd name="T19" fmla="*/ 1732 h 1733"/>
              <a:gd name="T20" fmla="*/ 867 w 1734"/>
              <a:gd name="T21" fmla="*/ 1732 h 1733"/>
              <a:gd name="T22" fmla="*/ 0 w 1734"/>
              <a:gd name="T23" fmla="*/ 865 h 1733"/>
              <a:gd name="T24" fmla="*/ 0 w 1734"/>
              <a:gd name="T25" fmla="*/ 865 h 1733"/>
              <a:gd name="T26" fmla="*/ 867 w 1734"/>
              <a:gd name="T27" fmla="*/ 0 h 1733"/>
              <a:gd name="T28" fmla="*/ 867 w 1734"/>
              <a:gd name="T29" fmla="*/ 0 h 1733"/>
              <a:gd name="T30" fmla="*/ 1733 w 1734"/>
              <a:gd name="T31" fmla="*/ 865 h 1733"/>
              <a:gd name="T32" fmla="*/ 1733 w 1734"/>
              <a:gd name="T33" fmla="*/ 865 h 1733"/>
              <a:gd name="T34" fmla="*/ 867 w 1734"/>
              <a:gd name="T35" fmla="*/ 1732 h 17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734" h="1733">
                <a:moveTo>
                  <a:pt x="867" y="51"/>
                </a:moveTo>
                <a:lnTo>
                  <a:pt x="867" y="51"/>
                </a:lnTo>
                <a:cubicBezTo>
                  <a:pt x="417" y="51"/>
                  <a:pt x="51" y="415"/>
                  <a:pt x="51" y="865"/>
                </a:cubicBezTo>
                <a:lnTo>
                  <a:pt x="51" y="865"/>
                </a:lnTo>
                <a:cubicBezTo>
                  <a:pt x="51" y="1315"/>
                  <a:pt x="417" y="1681"/>
                  <a:pt x="867" y="1681"/>
                </a:cubicBezTo>
                <a:lnTo>
                  <a:pt x="867" y="1681"/>
                </a:lnTo>
                <a:cubicBezTo>
                  <a:pt x="1316" y="1681"/>
                  <a:pt x="1682" y="1315"/>
                  <a:pt x="1682" y="865"/>
                </a:cubicBezTo>
                <a:lnTo>
                  <a:pt x="1682" y="865"/>
                </a:lnTo>
                <a:cubicBezTo>
                  <a:pt x="1682" y="415"/>
                  <a:pt x="1316" y="51"/>
                  <a:pt x="867" y="51"/>
                </a:cubicBezTo>
                <a:close/>
                <a:moveTo>
                  <a:pt x="867" y="1732"/>
                </a:moveTo>
                <a:lnTo>
                  <a:pt x="867" y="1732"/>
                </a:lnTo>
                <a:cubicBezTo>
                  <a:pt x="389" y="1732"/>
                  <a:pt x="0" y="1343"/>
                  <a:pt x="0" y="865"/>
                </a:cubicBezTo>
                <a:lnTo>
                  <a:pt x="0" y="865"/>
                </a:lnTo>
                <a:cubicBezTo>
                  <a:pt x="0" y="387"/>
                  <a:pt x="389" y="0"/>
                  <a:pt x="867" y="0"/>
                </a:cubicBezTo>
                <a:lnTo>
                  <a:pt x="867" y="0"/>
                </a:lnTo>
                <a:cubicBezTo>
                  <a:pt x="1344" y="0"/>
                  <a:pt x="1733" y="387"/>
                  <a:pt x="1733" y="865"/>
                </a:cubicBezTo>
                <a:lnTo>
                  <a:pt x="1733" y="865"/>
                </a:lnTo>
                <a:cubicBezTo>
                  <a:pt x="1733" y="1343"/>
                  <a:pt x="1344" y="1732"/>
                  <a:pt x="867" y="173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/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60DF56F9-A24E-F1EE-F84D-7AE369898354}"/>
              </a:ext>
            </a:extLst>
          </p:cNvPr>
          <p:cNvSpPr txBox="1">
            <a:spLocks/>
          </p:cNvSpPr>
          <p:nvPr/>
        </p:nvSpPr>
        <p:spPr>
          <a:xfrm>
            <a:off x="5537661" y="3716752"/>
            <a:ext cx="1589194" cy="1169936"/>
          </a:xfrm>
          <a:prstGeom prst="rect">
            <a:avLst/>
          </a:prstGeom>
        </p:spPr>
        <p:txBody>
          <a:bodyPr vert="horz" wrap="square" lIns="45720" tIns="22860" rIns="45720" bIns="2286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750"/>
              </a:lnSpc>
            </a:pPr>
            <a:r>
              <a:rPr lang="en-US" sz="10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48EDB15-11E4-04E4-7198-4502D0023442}"/>
              </a:ext>
            </a:extLst>
          </p:cNvPr>
          <p:cNvSpPr txBox="1"/>
          <p:nvPr/>
        </p:nvSpPr>
        <p:spPr>
          <a:xfrm>
            <a:off x="5724748" y="3396612"/>
            <a:ext cx="1096775" cy="30777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4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Diagnosis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9C699FE-B5FF-209D-F248-054670F4A382}"/>
              </a:ext>
            </a:extLst>
          </p:cNvPr>
          <p:cNvSpPr txBox="1"/>
          <p:nvPr/>
        </p:nvSpPr>
        <p:spPr>
          <a:xfrm>
            <a:off x="5920121" y="2456755"/>
            <a:ext cx="667170" cy="55399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000" b="1" dirty="0">
                <a:solidFill>
                  <a:schemeClr val="accent3"/>
                </a:solidFill>
                <a:latin typeface="Poppins" pitchFamily="2" charset="77"/>
                <a:cs typeface="Poppins" pitchFamily="2" charset="77"/>
              </a:rPr>
              <a:t>03</a:t>
            </a:r>
          </a:p>
        </p:txBody>
      </p:sp>
      <p:sp>
        <p:nvSpPr>
          <p:cNvPr id="24" name="Freeform 235">
            <a:extLst>
              <a:ext uri="{FF2B5EF4-FFF2-40B4-BE49-F238E27FC236}">
                <a16:creationId xmlns:a16="http://schemas.microsoft.com/office/drawing/2014/main" id="{9A66CCA4-4A1F-C853-CA65-6B071C1995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7107" y="2179513"/>
            <a:ext cx="1078992" cy="1079495"/>
          </a:xfrm>
          <a:custGeom>
            <a:avLst/>
            <a:gdLst>
              <a:gd name="T0" fmla="*/ 867 w 1734"/>
              <a:gd name="T1" fmla="*/ 51 h 1733"/>
              <a:gd name="T2" fmla="*/ 867 w 1734"/>
              <a:gd name="T3" fmla="*/ 51 h 1733"/>
              <a:gd name="T4" fmla="*/ 51 w 1734"/>
              <a:gd name="T5" fmla="*/ 865 h 1733"/>
              <a:gd name="T6" fmla="*/ 51 w 1734"/>
              <a:gd name="T7" fmla="*/ 865 h 1733"/>
              <a:gd name="T8" fmla="*/ 867 w 1734"/>
              <a:gd name="T9" fmla="*/ 1681 h 1733"/>
              <a:gd name="T10" fmla="*/ 867 w 1734"/>
              <a:gd name="T11" fmla="*/ 1681 h 1733"/>
              <a:gd name="T12" fmla="*/ 1682 w 1734"/>
              <a:gd name="T13" fmla="*/ 865 h 1733"/>
              <a:gd name="T14" fmla="*/ 1682 w 1734"/>
              <a:gd name="T15" fmla="*/ 865 h 1733"/>
              <a:gd name="T16" fmla="*/ 867 w 1734"/>
              <a:gd name="T17" fmla="*/ 51 h 1733"/>
              <a:gd name="T18" fmla="*/ 867 w 1734"/>
              <a:gd name="T19" fmla="*/ 1732 h 1733"/>
              <a:gd name="T20" fmla="*/ 867 w 1734"/>
              <a:gd name="T21" fmla="*/ 1732 h 1733"/>
              <a:gd name="T22" fmla="*/ 0 w 1734"/>
              <a:gd name="T23" fmla="*/ 865 h 1733"/>
              <a:gd name="T24" fmla="*/ 0 w 1734"/>
              <a:gd name="T25" fmla="*/ 865 h 1733"/>
              <a:gd name="T26" fmla="*/ 867 w 1734"/>
              <a:gd name="T27" fmla="*/ 0 h 1733"/>
              <a:gd name="T28" fmla="*/ 867 w 1734"/>
              <a:gd name="T29" fmla="*/ 0 h 1733"/>
              <a:gd name="T30" fmla="*/ 1733 w 1734"/>
              <a:gd name="T31" fmla="*/ 865 h 1733"/>
              <a:gd name="T32" fmla="*/ 1733 w 1734"/>
              <a:gd name="T33" fmla="*/ 865 h 1733"/>
              <a:gd name="T34" fmla="*/ 867 w 1734"/>
              <a:gd name="T35" fmla="*/ 1732 h 17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734" h="1733">
                <a:moveTo>
                  <a:pt x="867" y="51"/>
                </a:moveTo>
                <a:lnTo>
                  <a:pt x="867" y="51"/>
                </a:lnTo>
                <a:cubicBezTo>
                  <a:pt x="417" y="51"/>
                  <a:pt x="51" y="415"/>
                  <a:pt x="51" y="865"/>
                </a:cubicBezTo>
                <a:lnTo>
                  <a:pt x="51" y="865"/>
                </a:lnTo>
                <a:cubicBezTo>
                  <a:pt x="51" y="1315"/>
                  <a:pt x="417" y="1681"/>
                  <a:pt x="867" y="1681"/>
                </a:cubicBezTo>
                <a:lnTo>
                  <a:pt x="867" y="1681"/>
                </a:lnTo>
                <a:cubicBezTo>
                  <a:pt x="1316" y="1681"/>
                  <a:pt x="1682" y="1315"/>
                  <a:pt x="1682" y="865"/>
                </a:cubicBezTo>
                <a:lnTo>
                  <a:pt x="1682" y="865"/>
                </a:lnTo>
                <a:cubicBezTo>
                  <a:pt x="1682" y="415"/>
                  <a:pt x="1316" y="51"/>
                  <a:pt x="867" y="51"/>
                </a:cubicBezTo>
                <a:close/>
                <a:moveTo>
                  <a:pt x="867" y="1732"/>
                </a:moveTo>
                <a:lnTo>
                  <a:pt x="867" y="1732"/>
                </a:lnTo>
                <a:cubicBezTo>
                  <a:pt x="389" y="1732"/>
                  <a:pt x="0" y="1343"/>
                  <a:pt x="0" y="865"/>
                </a:cubicBezTo>
                <a:lnTo>
                  <a:pt x="0" y="865"/>
                </a:lnTo>
                <a:cubicBezTo>
                  <a:pt x="0" y="387"/>
                  <a:pt x="389" y="0"/>
                  <a:pt x="867" y="0"/>
                </a:cubicBezTo>
                <a:lnTo>
                  <a:pt x="867" y="0"/>
                </a:lnTo>
                <a:cubicBezTo>
                  <a:pt x="1344" y="0"/>
                  <a:pt x="1733" y="387"/>
                  <a:pt x="1733" y="865"/>
                </a:cubicBezTo>
                <a:lnTo>
                  <a:pt x="1733" y="865"/>
                </a:lnTo>
                <a:cubicBezTo>
                  <a:pt x="1733" y="1343"/>
                  <a:pt x="1344" y="1732"/>
                  <a:pt x="867" y="173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265"/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6F397BA2-C7F2-7A7B-BC82-417F039D3C14}"/>
              </a:ext>
            </a:extLst>
          </p:cNvPr>
          <p:cNvSpPr txBox="1">
            <a:spLocks/>
          </p:cNvSpPr>
          <p:nvPr/>
        </p:nvSpPr>
        <p:spPr>
          <a:xfrm>
            <a:off x="7810282" y="3716752"/>
            <a:ext cx="1589194" cy="1169936"/>
          </a:xfrm>
          <a:prstGeom prst="rect">
            <a:avLst/>
          </a:prstGeom>
        </p:spPr>
        <p:txBody>
          <a:bodyPr vert="horz" wrap="square" lIns="45720" tIns="22860" rIns="45720" bIns="2286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750"/>
              </a:lnSpc>
            </a:pPr>
            <a:r>
              <a:rPr lang="en-US" sz="10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9762ADB-34F1-C74C-6E98-1109E4C7068A}"/>
              </a:ext>
            </a:extLst>
          </p:cNvPr>
          <p:cNvSpPr txBox="1"/>
          <p:nvPr/>
        </p:nvSpPr>
        <p:spPr>
          <a:xfrm>
            <a:off x="7876810" y="3384249"/>
            <a:ext cx="1319592" cy="30777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4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Intervention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67B2260-055C-4DDD-FFC5-1BAB286DFE6E}"/>
              </a:ext>
            </a:extLst>
          </p:cNvPr>
          <p:cNvSpPr txBox="1"/>
          <p:nvPr/>
        </p:nvSpPr>
        <p:spPr>
          <a:xfrm>
            <a:off x="8189392" y="2442261"/>
            <a:ext cx="694422" cy="55399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000" b="1" dirty="0">
                <a:solidFill>
                  <a:schemeClr val="accent4"/>
                </a:solidFill>
                <a:latin typeface="Poppins" pitchFamily="2" charset="77"/>
                <a:cs typeface="Poppins" pitchFamily="2" charset="77"/>
              </a:rPr>
              <a:t>04</a:t>
            </a:r>
          </a:p>
        </p:txBody>
      </p:sp>
      <p:sp>
        <p:nvSpPr>
          <p:cNvPr id="28" name="Freeform 9">
            <a:extLst>
              <a:ext uri="{FF2B5EF4-FFF2-40B4-BE49-F238E27FC236}">
                <a16:creationId xmlns:a16="http://schemas.microsoft.com/office/drawing/2014/main" id="{23509985-4377-ABB6-2E24-2201024C8F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74410" y="3985007"/>
            <a:ext cx="535641" cy="332372"/>
          </a:xfrm>
          <a:custGeom>
            <a:avLst/>
            <a:gdLst>
              <a:gd name="T0" fmla="*/ 0 w 862"/>
              <a:gd name="T1" fmla="*/ 403 h 534"/>
              <a:gd name="T2" fmla="*/ 0 w 862"/>
              <a:gd name="T3" fmla="*/ 131 h 534"/>
              <a:gd name="T4" fmla="*/ 0 w 862"/>
              <a:gd name="T5" fmla="*/ 131 h 534"/>
              <a:gd name="T6" fmla="*/ 41 w 862"/>
              <a:gd name="T7" fmla="*/ 89 h 534"/>
              <a:gd name="T8" fmla="*/ 424 w 862"/>
              <a:gd name="T9" fmla="*/ 89 h 534"/>
              <a:gd name="T10" fmla="*/ 424 w 862"/>
              <a:gd name="T11" fmla="*/ 89 h 534"/>
              <a:gd name="T12" fmla="*/ 463 w 862"/>
              <a:gd name="T13" fmla="*/ 50 h 534"/>
              <a:gd name="T14" fmla="*/ 463 w 862"/>
              <a:gd name="T15" fmla="*/ 50 h 534"/>
              <a:gd name="T16" fmla="*/ 524 w 862"/>
              <a:gd name="T17" fmla="*/ 17 h 534"/>
              <a:gd name="T18" fmla="*/ 838 w 862"/>
              <a:gd name="T19" fmla="*/ 232 h 534"/>
              <a:gd name="T20" fmla="*/ 838 w 862"/>
              <a:gd name="T21" fmla="*/ 232 h 534"/>
              <a:gd name="T22" fmla="*/ 838 w 862"/>
              <a:gd name="T23" fmla="*/ 300 h 534"/>
              <a:gd name="T24" fmla="*/ 524 w 862"/>
              <a:gd name="T25" fmla="*/ 515 h 534"/>
              <a:gd name="T26" fmla="*/ 524 w 862"/>
              <a:gd name="T27" fmla="*/ 515 h 534"/>
              <a:gd name="T28" fmla="*/ 463 w 862"/>
              <a:gd name="T29" fmla="*/ 483 h 534"/>
              <a:gd name="T30" fmla="*/ 463 w 862"/>
              <a:gd name="T31" fmla="*/ 483 h 534"/>
              <a:gd name="T32" fmla="*/ 424 w 862"/>
              <a:gd name="T33" fmla="*/ 444 h 534"/>
              <a:gd name="T34" fmla="*/ 41 w 862"/>
              <a:gd name="T35" fmla="*/ 444 h 534"/>
              <a:gd name="T36" fmla="*/ 41 w 862"/>
              <a:gd name="T37" fmla="*/ 444 h 534"/>
              <a:gd name="T38" fmla="*/ 0 w 862"/>
              <a:gd name="T39" fmla="*/ 403 h 5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862" h="534">
                <a:moveTo>
                  <a:pt x="0" y="403"/>
                </a:moveTo>
                <a:lnTo>
                  <a:pt x="0" y="131"/>
                </a:lnTo>
                <a:lnTo>
                  <a:pt x="0" y="131"/>
                </a:lnTo>
                <a:cubicBezTo>
                  <a:pt x="0" y="107"/>
                  <a:pt x="19" y="89"/>
                  <a:pt x="41" y="89"/>
                </a:cubicBezTo>
                <a:lnTo>
                  <a:pt x="424" y="89"/>
                </a:lnTo>
                <a:lnTo>
                  <a:pt x="424" y="89"/>
                </a:lnTo>
                <a:cubicBezTo>
                  <a:pt x="445" y="89"/>
                  <a:pt x="463" y="72"/>
                  <a:pt x="463" y="50"/>
                </a:cubicBezTo>
                <a:lnTo>
                  <a:pt x="463" y="50"/>
                </a:lnTo>
                <a:cubicBezTo>
                  <a:pt x="463" y="19"/>
                  <a:pt x="498" y="0"/>
                  <a:pt x="524" y="17"/>
                </a:cubicBezTo>
                <a:lnTo>
                  <a:pt x="838" y="232"/>
                </a:lnTo>
                <a:lnTo>
                  <a:pt x="838" y="232"/>
                </a:lnTo>
                <a:cubicBezTo>
                  <a:pt x="861" y="249"/>
                  <a:pt x="861" y="284"/>
                  <a:pt x="838" y="300"/>
                </a:cubicBezTo>
                <a:lnTo>
                  <a:pt x="524" y="515"/>
                </a:lnTo>
                <a:lnTo>
                  <a:pt x="524" y="515"/>
                </a:lnTo>
                <a:cubicBezTo>
                  <a:pt x="498" y="533"/>
                  <a:pt x="463" y="514"/>
                  <a:pt x="463" y="483"/>
                </a:cubicBezTo>
                <a:lnTo>
                  <a:pt x="463" y="483"/>
                </a:lnTo>
                <a:cubicBezTo>
                  <a:pt x="463" y="461"/>
                  <a:pt x="445" y="444"/>
                  <a:pt x="424" y="444"/>
                </a:cubicBezTo>
                <a:lnTo>
                  <a:pt x="41" y="444"/>
                </a:lnTo>
                <a:lnTo>
                  <a:pt x="41" y="444"/>
                </a:lnTo>
                <a:cubicBezTo>
                  <a:pt x="19" y="444"/>
                  <a:pt x="0" y="426"/>
                  <a:pt x="0" y="403"/>
                </a:cubicBezTo>
              </a:path>
            </a:pathLst>
          </a:custGeom>
          <a:solidFill>
            <a:srgbClr val="E2EC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266"/>
          </a:p>
        </p:txBody>
      </p:sp>
      <p:sp>
        <p:nvSpPr>
          <p:cNvPr id="29" name="Freeform 235">
            <a:extLst>
              <a:ext uri="{FF2B5EF4-FFF2-40B4-BE49-F238E27FC236}">
                <a16:creationId xmlns:a16="http://schemas.microsoft.com/office/drawing/2014/main" id="{65C5226A-8946-4070-465F-482A22CABF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28649" y="2152180"/>
            <a:ext cx="1078992" cy="1079495"/>
          </a:xfrm>
          <a:custGeom>
            <a:avLst/>
            <a:gdLst>
              <a:gd name="T0" fmla="*/ 867 w 1734"/>
              <a:gd name="T1" fmla="*/ 51 h 1733"/>
              <a:gd name="T2" fmla="*/ 867 w 1734"/>
              <a:gd name="T3" fmla="*/ 51 h 1733"/>
              <a:gd name="T4" fmla="*/ 51 w 1734"/>
              <a:gd name="T5" fmla="*/ 865 h 1733"/>
              <a:gd name="T6" fmla="*/ 51 w 1734"/>
              <a:gd name="T7" fmla="*/ 865 h 1733"/>
              <a:gd name="T8" fmla="*/ 867 w 1734"/>
              <a:gd name="T9" fmla="*/ 1681 h 1733"/>
              <a:gd name="T10" fmla="*/ 867 w 1734"/>
              <a:gd name="T11" fmla="*/ 1681 h 1733"/>
              <a:gd name="T12" fmla="*/ 1682 w 1734"/>
              <a:gd name="T13" fmla="*/ 865 h 1733"/>
              <a:gd name="T14" fmla="*/ 1682 w 1734"/>
              <a:gd name="T15" fmla="*/ 865 h 1733"/>
              <a:gd name="T16" fmla="*/ 867 w 1734"/>
              <a:gd name="T17" fmla="*/ 51 h 1733"/>
              <a:gd name="T18" fmla="*/ 867 w 1734"/>
              <a:gd name="T19" fmla="*/ 1732 h 1733"/>
              <a:gd name="T20" fmla="*/ 867 w 1734"/>
              <a:gd name="T21" fmla="*/ 1732 h 1733"/>
              <a:gd name="T22" fmla="*/ 0 w 1734"/>
              <a:gd name="T23" fmla="*/ 865 h 1733"/>
              <a:gd name="T24" fmla="*/ 0 w 1734"/>
              <a:gd name="T25" fmla="*/ 865 h 1733"/>
              <a:gd name="T26" fmla="*/ 867 w 1734"/>
              <a:gd name="T27" fmla="*/ 0 h 1733"/>
              <a:gd name="T28" fmla="*/ 867 w 1734"/>
              <a:gd name="T29" fmla="*/ 0 h 1733"/>
              <a:gd name="T30" fmla="*/ 1733 w 1734"/>
              <a:gd name="T31" fmla="*/ 865 h 1733"/>
              <a:gd name="T32" fmla="*/ 1733 w 1734"/>
              <a:gd name="T33" fmla="*/ 865 h 1733"/>
              <a:gd name="T34" fmla="*/ 867 w 1734"/>
              <a:gd name="T35" fmla="*/ 1732 h 17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734" h="1733">
                <a:moveTo>
                  <a:pt x="867" y="51"/>
                </a:moveTo>
                <a:lnTo>
                  <a:pt x="867" y="51"/>
                </a:lnTo>
                <a:cubicBezTo>
                  <a:pt x="417" y="51"/>
                  <a:pt x="51" y="415"/>
                  <a:pt x="51" y="865"/>
                </a:cubicBezTo>
                <a:lnTo>
                  <a:pt x="51" y="865"/>
                </a:lnTo>
                <a:cubicBezTo>
                  <a:pt x="51" y="1315"/>
                  <a:pt x="417" y="1681"/>
                  <a:pt x="867" y="1681"/>
                </a:cubicBezTo>
                <a:lnTo>
                  <a:pt x="867" y="1681"/>
                </a:lnTo>
                <a:cubicBezTo>
                  <a:pt x="1316" y="1681"/>
                  <a:pt x="1682" y="1315"/>
                  <a:pt x="1682" y="865"/>
                </a:cubicBezTo>
                <a:lnTo>
                  <a:pt x="1682" y="865"/>
                </a:lnTo>
                <a:cubicBezTo>
                  <a:pt x="1682" y="415"/>
                  <a:pt x="1316" y="51"/>
                  <a:pt x="867" y="51"/>
                </a:cubicBezTo>
                <a:close/>
                <a:moveTo>
                  <a:pt x="867" y="1732"/>
                </a:moveTo>
                <a:lnTo>
                  <a:pt x="867" y="1732"/>
                </a:lnTo>
                <a:cubicBezTo>
                  <a:pt x="389" y="1732"/>
                  <a:pt x="0" y="1343"/>
                  <a:pt x="0" y="865"/>
                </a:cubicBezTo>
                <a:lnTo>
                  <a:pt x="0" y="865"/>
                </a:lnTo>
                <a:cubicBezTo>
                  <a:pt x="0" y="387"/>
                  <a:pt x="389" y="0"/>
                  <a:pt x="867" y="0"/>
                </a:cubicBezTo>
                <a:lnTo>
                  <a:pt x="867" y="0"/>
                </a:lnTo>
                <a:cubicBezTo>
                  <a:pt x="1344" y="0"/>
                  <a:pt x="1733" y="387"/>
                  <a:pt x="1733" y="865"/>
                </a:cubicBezTo>
                <a:lnTo>
                  <a:pt x="1733" y="865"/>
                </a:lnTo>
                <a:cubicBezTo>
                  <a:pt x="1733" y="1343"/>
                  <a:pt x="1344" y="1732"/>
                  <a:pt x="867" y="1732"/>
                </a:cubicBezTo>
                <a:close/>
              </a:path>
            </a:pathLst>
          </a:custGeom>
          <a:solidFill>
            <a:srgbClr val="55BE8C"/>
          </a:solidFill>
          <a:ln>
            <a:solidFill>
              <a:srgbClr val="55BE8C"/>
            </a:solidFill>
          </a:ln>
          <a:effectLst/>
        </p:spPr>
        <p:txBody>
          <a:bodyPr wrap="none" anchor="ctr"/>
          <a:lstStyle/>
          <a:p>
            <a:endParaRPr lang="en-US" sz="3265"/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FE532C9F-5308-44C9-FCB8-FF90AF2B7C7F}"/>
              </a:ext>
            </a:extLst>
          </p:cNvPr>
          <p:cNvSpPr txBox="1">
            <a:spLocks/>
          </p:cNvSpPr>
          <p:nvPr/>
        </p:nvSpPr>
        <p:spPr>
          <a:xfrm>
            <a:off x="10174280" y="3692026"/>
            <a:ext cx="1589194" cy="1169936"/>
          </a:xfrm>
          <a:prstGeom prst="rect">
            <a:avLst/>
          </a:prstGeom>
        </p:spPr>
        <p:txBody>
          <a:bodyPr vert="horz" wrap="square" lIns="45720" tIns="22860" rIns="45720" bIns="2286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750"/>
              </a:lnSpc>
            </a:pPr>
            <a:r>
              <a:rPr lang="en-US" sz="100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 traditional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F079565-9DEB-D2D6-3B98-134BEE481A16}"/>
              </a:ext>
            </a:extLst>
          </p:cNvPr>
          <p:cNvSpPr txBox="1"/>
          <p:nvPr/>
        </p:nvSpPr>
        <p:spPr>
          <a:xfrm>
            <a:off x="10348192" y="3377497"/>
            <a:ext cx="1120820" cy="30777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4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Transition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508CCA4-C9C8-FF3B-D605-B14CDA6C42D7}"/>
              </a:ext>
            </a:extLst>
          </p:cNvPr>
          <p:cNvSpPr txBox="1"/>
          <p:nvPr/>
        </p:nvSpPr>
        <p:spPr>
          <a:xfrm>
            <a:off x="10520934" y="2414928"/>
            <a:ext cx="694422" cy="55399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000" b="1" dirty="0">
                <a:solidFill>
                  <a:srgbClr val="55BE8C"/>
                </a:solidFill>
                <a:latin typeface="Poppins" pitchFamily="2" charset="77"/>
                <a:cs typeface="Poppins" pitchFamily="2" charset="77"/>
              </a:rPr>
              <a:t>05</a:t>
            </a:r>
          </a:p>
        </p:txBody>
      </p:sp>
      <p:sp>
        <p:nvSpPr>
          <p:cNvPr id="33" name="Freeform 242">
            <a:extLst>
              <a:ext uri="{FF2B5EF4-FFF2-40B4-BE49-F238E27FC236}">
                <a16:creationId xmlns:a16="http://schemas.microsoft.com/office/drawing/2014/main" id="{136174A5-B8FE-FD43-F702-07C0DDF4DA7D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9073873" y="2691928"/>
            <a:ext cx="1260000" cy="45719"/>
          </a:xfrm>
          <a:custGeom>
            <a:avLst/>
            <a:gdLst>
              <a:gd name="T0" fmla="*/ 0 w 4383"/>
              <a:gd name="T1" fmla="*/ 50 h 51"/>
              <a:gd name="T2" fmla="*/ 4382 w 4383"/>
              <a:gd name="T3" fmla="*/ 50 h 51"/>
              <a:gd name="T4" fmla="*/ 4382 w 4383"/>
              <a:gd name="T5" fmla="*/ 0 h 51"/>
              <a:gd name="T6" fmla="*/ 0 w 4383"/>
              <a:gd name="T7" fmla="*/ 0 h 51"/>
              <a:gd name="T8" fmla="*/ 0 w 4383"/>
              <a:gd name="T9" fmla="*/ 5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83" h="51">
                <a:moveTo>
                  <a:pt x="0" y="50"/>
                </a:moveTo>
                <a:lnTo>
                  <a:pt x="4382" y="50"/>
                </a:lnTo>
                <a:lnTo>
                  <a:pt x="4382" y="0"/>
                </a:lnTo>
                <a:lnTo>
                  <a:pt x="0" y="0"/>
                </a:lnTo>
                <a:lnTo>
                  <a:pt x="0" y="50"/>
                </a:lnTo>
              </a:path>
            </a:pathLst>
          </a:custGeom>
          <a:gradFill>
            <a:gsLst>
              <a:gs pos="0">
                <a:schemeClr val="accent3"/>
              </a:gs>
              <a:gs pos="100000">
                <a:schemeClr val="accent4"/>
              </a:gs>
            </a:gsLst>
            <a:lin ang="0" scaled="0"/>
          </a:gradFill>
          <a:ln>
            <a:noFill/>
          </a:ln>
          <a:effectLst/>
        </p:spPr>
        <p:txBody>
          <a:bodyPr wrap="none" anchor="ctr"/>
          <a:lstStyle/>
          <a:p>
            <a:endParaRPr lang="en-US" sz="3265"/>
          </a:p>
        </p:txBody>
      </p:sp>
    </p:spTree>
    <p:extLst>
      <p:ext uri="{BB962C8B-B14F-4D97-AF65-F5344CB8AC3E}">
        <p14:creationId xmlns:p14="http://schemas.microsoft.com/office/powerpoint/2010/main" val="3857945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7D1F358-F041-B7DF-0F48-1926682BB88A}"/>
              </a:ext>
            </a:extLst>
          </p:cNvPr>
          <p:cNvSpPr>
            <a:spLocks noGrp="1"/>
          </p:cNvSpPr>
          <p:nvPr>
            <p:ph type="title" idx="10"/>
          </p:nvPr>
        </p:nvSpPr>
        <p:spPr/>
        <p:txBody>
          <a:bodyPr/>
          <a:lstStyle/>
          <a:p>
            <a:r>
              <a:rPr lang="en-GB" dirty="0"/>
              <a:t>Pre-Diagnosis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9495DD14-C5F0-BCDF-72E5-7A6146E73BA8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09480" y="1348654"/>
            <a:ext cx="5354280" cy="2152706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600" dirty="0">
                <a:solidFill>
                  <a:schemeClr val="accent1"/>
                </a:solidFill>
              </a:rPr>
              <a:t>Clinical Presentation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 dirty="0"/>
              <a:t>add</a:t>
            </a: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962C9D4C-701F-5EDB-BC1B-B5060AA1D52F}"/>
              </a:ext>
            </a:extLst>
          </p:cNvPr>
          <p:cNvSpPr txBox="1">
            <a:spLocks/>
          </p:cNvSpPr>
          <p:nvPr/>
        </p:nvSpPr>
        <p:spPr>
          <a:xfrm>
            <a:off x="6231960" y="1348654"/>
            <a:ext cx="535428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600">
                <a:solidFill>
                  <a:srgbClr val="00519C"/>
                </a:solidFill>
              </a:rPr>
              <a:t>Necessary Actions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/>
              <a:t>Add</a:t>
            </a:r>
            <a:endParaRPr lang="en-GB" sz="1600" dirty="0"/>
          </a:p>
        </p:txBody>
      </p:sp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EF9E7ECE-3547-DD17-8A95-CFAD5C12B9D7}"/>
              </a:ext>
            </a:extLst>
          </p:cNvPr>
          <p:cNvSpPr txBox="1">
            <a:spLocks/>
          </p:cNvSpPr>
          <p:nvPr/>
        </p:nvSpPr>
        <p:spPr>
          <a:xfrm>
            <a:off x="609480" y="3682080"/>
            <a:ext cx="535428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600">
                <a:solidFill>
                  <a:schemeClr val="accent4"/>
                </a:solidFill>
              </a:rPr>
              <a:t>Patient Needs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/>
              <a:t>Add</a:t>
            </a:r>
            <a:endParaRPr lang="en-GB" sz="1600" dirty="0"/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DC07D14A-EFAC-22E4-29A2-BB4224CB7504}"/>
              </a:ext>
            </a:extLst>
          </p:cNvPr>
          <p:cNvSpPr txBox="1">
            <a:spLocks/>
          </p:cNvSpPr>
          <p:nvPr/>
        </p:nvSpPr>
        <p:spPr>
          <a:xfrm>
            <a:off x="6231960" y="3682080"/>
            <a:ext cx="535428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600">
                <a:solidFill>
                  <a:srgbClr val="55BE8C"/>
                </a:solidFill>
              </a:rPr>
              <a:t>Ideal Outcome &amp; Support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/>
              <a:t>Add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223333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7D1F358-F041-B7DF-0F48-1926682BB88A}"/>
              </a:ext>
            </a:extLst>
          </p:cNvPr>
          <p:cNvSpPr>
            <a:spLocks noGrp="1"/>
          </p:cNvSpPr>
          <p:nvPr>
            <p:ph type="title" idx="10"/>
          </p:nvPr>
        </p:nvSpPr>
        <p:spPr/>
        <p:txBody>
          <a:bodyPr/>
          <a:lstStyle/>
          <a:p>
            <a:r>
              <a:rPr lang="en-GB" dirty="0"/>
              <a:t>First Symptom</a:t>
            </a: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58C6F4D0-7074-3CEB-BA02-98120AE2A866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09480" y="1348654"/>
            <a:ext cx="5354280" cy="2152706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600" dirty="0">
                <a:solidFill>
                  <a:schemeClr val="accent1"/>
                </a:solidFill>
              </a:rPr>
              <a:t>Clinical Presentation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 dirty="0"/>
              <a:t>add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76BEA7E5-6BAE-D3D7-F2E3-5ADA88955CE5}"/>
              </a:ext>
            </a:extLst>
          </p:cNvPr>
          <p:cNvSpPr txBox="1">
            <a:spLocks/>
          </p:cNvSpPr>
          <p:nvPr/>
        </p:nvSpPr>
        <p:spPr>
          <a:xfrm>
            <a:off x="6231960" y="1348654"/>
            <a:ext cx="535428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600">
                <a:solidFill>
                  <a:srgbClr val="00519C"/>
                </a:solidFill>
              </a:rPr>
              <a:t>Necessary Actions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/>
              <a:t>Add</a:t>
            </a:r>
            <a:endParaRPr lang="en-GB" sz="1600" dirty="0"/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BCBBB4A3-A7FE-DA3A-8867-1F79D5C8AD76}"/>
              </a:ext>
            </a:extLst>
          </p:cNvPr>
          <p:cNvSpPr txBox="1">
            <a:spLocks/>
          </p:cNvSpPr>
          <p:nvPr/>
        </p:nvSpPr>
        <p:spPr>
          <a:xfrm>
            <a:off x="609480" y="3682080"/>
            <a:ext cx="535428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600">
                <a:solidFill>
                  <a:schemeClr val="accent4"/>
                </a:solidFill>
              </a:rPr>
              <a:t>Patient Needs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/>
              <a:t>Add</a:t>
            </a:r>
            <a:endParaRPr lang="en-GB" sz="1600" dirty="0"/>
          </a:p>
        </p:txBody>
      </p:sp>
      <p:sp>
        <p:nvSpPr>
          <p:cNvPr id="19" name="Text Placeholder 9">
            <a:extLst>
              <a:ext uri="{FF2B5EF4-FFF2-40B4-BE49-F238E27FC236}">
                <a16:creationId xmlns:a16="http://schemas.microsoft.com/office/drawing/2014/main" id="{6854541E-AC22-129A-8EB1-C597F7B7B9EF}"/>
              </a:ext>
            </a:extLst>
          </p:cNvPr>
          <p:cNvSpPr txBox="1">
            <a:spLocks/>
          </p:cNvSpPr>
          <p:nvPr/>
        </p:nvSpPr>
        <p:spPr>
          <a:xfrm>
            <a:off x="6231960" y="3682080"/>
            <a:ext cx="535428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600">
                <a:solidFill>
                  <a:srgbClr val="55BE8C"/>
                </a:solidFill>
              </a:rPr>
              <a:t>Ideal Outcome &amp; Support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/>
              <a:t>Add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373499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7D1F358-F041-B7DF-0F48-1926682BB88A}"/>
              </a:ext>
            </a:extLst>
          </p:cNvPr>
          <p:cNvSpPr>
            <a:spLocks noGrp="1"/>
          </p:cNvSpPr>
          <p:nvPr>
            <p:ph type="title" idx="10"/>
          </p:nvPr>
        </p:nvSpPr>
        <p:spPr/>
        <p:txBody>
          <a:bodyPr/>
          <a:lstStyle/>
          <a:p>
            <a:r>
              <a:rPr lang="en-GB" dirty="0"/>
              <a:t>Diagnosis</a:t>
            </a: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DF275B5A-A8D9-8EBD-F15E-017BE63C0FAD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09480" y="1348654"/>
            <a:ext cx="5354280" cy="2152706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600" dirty="0">
                <a:solidFill>
                  <a:schemeClr val="accent1"/>
                </a:solidFill>
              </a:rPr>
              <a:t>Clinical Presentation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 dirty="0"/>
              <a:t>add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F1209D20-32D2-1215-5EEA-0507ADF23047}"/>
              </a:ext>
            </a:extLst>
          </p:cNvPr>
          <p:cNvSpPr txBox="1">
            <a:spLocks/>
          </p:cNvSpPr>
          <p:nvPr/>
        </p:nvSpPr>
        <p:spPr>
          <a:xfrm>
            <a:off x="6231960" y="1348654"/>
            <a:ext cx="535428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600">
                <a:solidFill>
                  <a:srgbClr val="00519C"/>
                </a:solidFill>
              </a:rPr>
              <a:t>Necessary Actions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/>
              <a:t>Add</a:t>
            </a:r>
            <a:endParaRPr lang="en-GB" sz="1600" dirty="0"/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F995B45C-6C4B-8D31-E69D-4F3409C152A5}"/>
              </a:ext>
            </a:extLst>
          </p:cNvPr>
          <p:cNvSpPr txBox="1">
            <a:spLocks/>
          </p:cNvSpPr>
          <p:nvPr/>
        </p:nvSpPr>
        <p:spPr>
          <a:xfrm>
            <a:off x="609480" y="3682080"/>
            <a:ext cx="535428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600">
                <a:solidFill>
                  <a:schemeClr val="accent4"/>
                </a:solidFill>
              </a:rPr>
              <a:t>Patient Needs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/>
              <a:t>Add</a:t>
            </a:r>
            <a:endParaRPr lang="en-GB" sz="1600" dirty="0"/>
          </a:p>
        </p:txBody>
      </p:sp>
      <p:sp>
        <p:nvSpPr>
          <p:cNvPr id="19" name="Text Placeholder 9">
            <a:extLst>
              <a:ext uri="{FF2B5EF4-FFF2-40B4-BE49-F238E27FC236}">
                <a16:creationId xmlns:a16="http://schemas.microsoft.com/office/drawing/2014/main" id="{67973366-0D29-E91B-8493-74A2E7A48C06}"/>
              </a:ext>
            </a:extLst>
          </p:cNvPr>
          <p:cNvSpPr txBox="1">
            <a:spLocks/>
          </p:cNvSpPr>
          <p:nvPr/>
        </p:nvSpPr>
        <p:spPr>
          <a:xfrm>
            <a:off x="6231960" y="3682080"/>
            <a:ext cx="535428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600">
                <a:solidFill>
                  <a:srgbClr val="55BE8C"/>
                </a:solidFill>
              </a:rPr>
              <a:t>Ideal Outcome &amp; Support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/>
              <a:t>Add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859404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7D1F358-F041-B7DF-0F48-1926682BB88A}"/>
              </a:ext>
            </a:extLst>
          </p:cNvPr>
          <p:cNvSpPr>
            <a:spLocks noGrp="1"/>
          </p:cNvSpPr>
          <p:nvPr>
            <p:ph type="title" idx="10"/>
          </p:nvPr>
        </p:nvSpPr>
        <p:spPr/>
        <p:txBody>
          <a:bodyPr/>
          <a:lstStyle/>
          <a:p>
            <a:r>
              <a:rPr lang="en-GB" dirty="0"/>
              <a:t>Intervention</a:t>
            </a: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33998B00-AA26-EABB-1EDF-A446668D73FA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09480" y="1348654"/>
            <a:ext cx="5354280" cy="2152706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600" dirty="0">
                <a:solidFill>
                  <a:schemeClr val="accent1"/>
                </a:solidFill>
              </a:rPr>
              <a:t>Clinical Presentation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 dirty="0"/>
              <a:t>add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2AFA0AF1-BA6F-B7A7-F6A7-F5BA56298D45}"/>
              </a:ext>
            </a:extLst>
          </p:cNvPr>
          <p:cNvSpPr txBox="1">
            <a:spLocks/>
          </p:cNvSpPr>
          <p:nvPr/>
        </p:nvSpPr>
        <p:spPr>
          <a:xfrm>
            <a:off x="6231960" y="1348654"/>
            <a:ext cx="535428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600">
                <a:solidFill>
                  <a:srgbClr val="00519C"/>
                </a:solidFill>
              </a:rPr>
              <a:t>Necessary Actions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/>
              <a:t>Add</a:t>
            </a:r>
            <a:endParaRPr lang="en-GB" sz="1600" dirty="0"/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4DD77AD2-1A43-B037-941F-BDFEF04845CE}"/>
              </a:ext>
            </a:extLst>
          </p:cNvPr>
          <p:cNvSpPr txBox="1">
            <a:spLocks/>
          </p:cNvSpPr>
          <p:nvPr/>
        </p:nvSpPr>
        <p:spPr>
          <a:xfrm>
            <a:off x="609480" y="3682080"/>
            <a:ext cx="535428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600">
                <a:solidFill>
                  <a:schemeClr val="accent4"/>
                </a:solidFill>
              </a:rPr>
              <a:t>Patient Needs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/>
              <a:t>Add</a:t>
            </a:r>
            <a:endParaRPr lang="en-GB" sz="1600" dirty="0"/>
          </a:p>
        </p:txBody>
      </p:sp>
      <p:sp>
        <p:nvSpPr>
          <p:cNvPr id="19" name="Text Placeholder 9">
            <a:extLst>
              <a:ext uri="{FF2B5EF4-FFF2-40B4-BE49-F238E27FC236}">
                <a16:creationId xmlns:a16="http://schemas.microsoft.com/office/drawing/2014/main" id="{5C9FE713-EBB6-CAC9-622B-5AF630FD0F46}"/>
              </a:ext>
            </a:extLst>
          </p:cNvPr>
          <p:cNvSpPr txBox="1">
            <a:spLocks/>
          </p:cNvSpPr>
          <p:nvPr/>
        </p:nvSpPr>
        <p:spPr>
          <a:xfrm>
            <a:off x="6231960" y="3682080"/>
            <a:ext cx="535428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600">
                <a:solidFill>
                  <a:srgbClr val="55BE8C"/>
                </a:solidFill>
              </a:rPr>
              <a:t>Ideal Outcome &amp; Support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/>
              <a:t>Add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372889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7D1F358-F041-B7DF-0F48-1926682BB88A}"/>
              </a:ext>
            </a:extLst>
          </p:cNvPr>
          <p:cNvSpPr>
            <a:spLocks noGrp="1"/>
          </p:cNvSpPr>
          <p:nvPr>
            <p:ph type="title" idx="10"/>
          </p:nvPr>
        </p:nvSpPr>
        <p:spPr/>
        <p:txBody>
          <a:bodyPr/>
          <a:lstStyle/>
          <a:p>
            <a:r>
              <a:rPr lang="en-GB" dirty="0"/>
              <a:t>Transition</a:t>
            </a: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D993403D-C502-295E-2C35-4890656F0C54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09480" y="1348654"/>
            <a:ext cx="5354280" cy="2152706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600" dirty="0">
                <a:solidFill>
                  <a:schemeClr val="accent1"/>
                </a:solidFill>
              </a:rPr>
              <a:t>Clinical Presentation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 dirty="0"/>
              <a:t>add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45CFE99A-182A-9CDF-BACB-5A07952F964C}"/>
              </a:ext>
            </a:extLst>
          </p:cNvPr>
          <p:cNvSpPr txBox="1">
            <a:spLocks/>
          </p:cNvSpPr>
          <p:nvPr/>
        </p:nvSpPr>
        <p:spPr>
          <a:xfrm>
            <a:off x="6231960" y="1348654"/>
            <a:ext cx="535428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600">
                <a:solidFill>
                  <a:srgbClr val="00519C"/>
                </a:solidFill>
              </a:rPr>
              <a:t>Necessary Actions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/>
              <a:t>Add</a:t>
            </a:r>
            <a:endParaRPr lang="en-GB" sz="1600" dirty="0"/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CA916954-9B17-A871-8EA3-39806DC0257B}"/>
              </a:ext>
            </a:extLst>
          </p:cNvPr>
          <p:cNvSpPr txBox="1">
            <a:spLocks/>
          </p:cNvSpPr>
          <p:nvPr/>
        </p:nvSpPr>
        <p:spPr>
          <a:xfrm>
            <a:off x="609480" y="3682080"/>
            <a:ext cx="535428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600">
                <a:solidFill>
                  <a:schemeClr val="accent4"/>
                </a:solidFill>
              </a:rPr>
              <a:t>Patient Needs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/>
              <a:t>Add</a:t>
            </a:r>
            <a:endParaRPr lang="en-GB" sz="1600" dirty="0"/>
          </a:p>
        </p:txBody>
      </p:sp>
      <p:sp>
        <p:nvSpPr>
          <p:cNvPr id="19" name="Text Placeholder 9">
            <a:extLst>
              <a:ext uri="{FF2B5EF4-FFF2-40B4-BE49-F238E27FC236}">
                <a16:creationId xmlns:a16="http://schemas.microsoft.com/office/drawing/2014/main" id="{CA6147DF-C01B-1D8A-8CD0-D984B0777993}"/>
              </a:ext>
            </a:extLst>
          </p:cNvPr>
          <p:cNvSpPr txBox="1">
            <a:spLocks/>
          </p:cNvSpPr>
          <p:nvPr/>
        </p:nvSpPr>
        <p:spPr>
          <a:xfrm>
            <a:off x="6231960" y="3682080"/>
            <a:ext cx="535428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600">
                <a:solidFill>
                  <a:srgbClr val="55BE8C"/>
                </a:solidFill>
              </a:rPr>
              <a:t>Ideal Outcome &amp; Support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/>
              <a:t>Add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181613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7D1F358-F041-B7DF-0F48-1926682BB88A}"/>
              </a:ext>
            </a:extLst>
          </p:cNvPr>
          <p:cNvSpPr>
            <a:spLocks noGrp="1"/>
          </p:cNvSpPr>
          <p:nvPr>
            <p:ph type="title" idx="10"/>
          </p:nvPr>
        </p:nvSpPr>
        <p:spPr/>
        <p:txBody>
          <a:bodyPr/>
          <a:lstStyle/>
          <a:p>
            <a:r>
              <a:rPr lang="en-GB" dirty="0"/>
              <a:t>Other Stages…</a:t>
            </a: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FB7B3DAD-5820-92C1-BB69-856519B356F5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09480" y="1348654"/>
            <a:ext cx="5354280" cy="2152706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600" dirty="0">
                <a:solidFill>
                  <a:schemeClr val="accent1"/>
                </a:solidFill>
              </a:rPr>
              <a:t>Clinical Presentation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 dirty="0"/>
              <a:t>add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92F4A3EA-052E-5EFD-4194-5F282A873289}"/>
              </a:ext>
            </a:extLst>
          </p:cNvPr>
          <p:cNvSpPr txBox="1">
            <a:spLocks/>
          </p:cNvSpPr>
          <p:nvPr/>
        </p:nvSpPr>
        <p:spPr>
          <a:xfrm>
            <a:off x="6231960" y="1348654"/>
            <a:ext cx="535428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600">
                <a:solidFill>
                  <a:srgbClr val="00519C"/>
                </a:solidFill>
              </a:rPr>
              <a:t>Necessary Actions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/>
              <a:t>Add</a:t>
            </a:r>
            <a:endParaRPr lang="en-GB" sz="1600" dirty="0"/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0471858E-3EDE-9B41-B1CD-C698945191D5}"/>
              </a:ext>
            </a:extLst>
          </p:cNvPr>
          <p:cNvSpPr txBox="1">
            <a:spLocks/>
          </p:cNvSpPr>
          <p:nvPr/>
        </p:nvSpPr>
        <p:spPr>
          <a:xfrm>
            <a:off x="609480" y="3682080"/>
            <a:ext cx="535428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600">
                <a:solidFill>
                  <a:schemeClr val="accent4"/>
                </a:solidFill>
              </a:rPr>
              <a:t>Patient Needs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/>
              <a:t>Add</a:t>
            </a:r>
            <a:endParaRPr lang="en-GB" sz="1600" dirty="0"/>
          </a:p>
        </p:txBody>
      </p:sp>
      <p:sp>
        <p:nvSpPr>
          <p:cNvPr id="19" name="Text Placeholder 9">
            <a:extLst>
              <a:ext uri="{FF2B5EF4-FFF2-40B4-BE49-F238E27FC236}">
                <a16:creationId xmlns:a16="http://schemas.microsoft.com/office/drawing/2014/main" id="{E60013FF-6A78-0323-316A-0BCD5D8C3FF9}"/>
              </a:ext>
            </a:extLst>
          </p:cNvPr>
          <p:cNvSpPr txBox="1">
            <a:spLocks/>
          </p:cNvSpPr>
          <p:nvPr/>
        </p:nvSpPr>
        <p:spPr>
          <a:xfrm>
            <a:off x="6231960" y="3682080"/>
            <a:ext cx="535428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600">
                <a:solidFill>
                  <a:srgbClr val="55BE8C"/>
                </a:solidFill>
              </a:rPr>
              <a:t>Ideal Outcome &amp; Support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/>
              <a:t>Add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360673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FFD2683-743C-851E-1D46-3342EA984342}"/>
              </a:ext>
            </a:extLst>
          </p:cNvPr>
          <p:cNvSpPr>
            <a:spLocks noGrp="1"/>
          </p:cNvSpPr>
          <p:nvPr>
            <p:ph type="title" idx="10"/>
          </p:nvPr>
        </p:nvSpPr>
        <p:spPr/>
        <p:txBody>
          <a:bodyPr/>
          <a:lstStyle/>
          <a:p>
            <a:r>
              <a:rPr lang="en-GB" dirty="0"/>
              <a:t>Best Practice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AB8BD671-5879-0ACA-A4A3-0CD3504F1F0E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09480" y="1348654"/>
            <a:ext cx="5354280" cy="2152706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600" dirty="0">
                <a:solidFill>
                  <a:schemeClr val="accent1"/>
                </a:solidFill>
              </a:rPr>
              <a:t>Best Practice #1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 dirty="0"/>
              <a:t>add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C6B9AD26-ABAC-412B-D7D0-E34347C62F1E}"/>
              </a:ext>
            </a:extLst>
          </p:cNvPr>
          <p:cNvSpPr txBox="1">
            <a:spLocks/>
          </p:cNvSpPr>
          <p:nvPr/>
        </p:nvSpPr>
        <p:spPr>
          <a:xfrm>
            <a:off x="6231960" y="1348654"/>
            <a:ext cx="5354280" cy="215270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1600" dirty="0">
                <a:solidFill>
                  <a:srgbClr val="00519C"/>
                </a:solidFill>
              </a:rPr>
              <a:t>Best Practice #2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 dirty="0"/>
              <a:t>Add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0E14905A-B957-8429-9F7F-3DF3F2CDEE95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09480" y="3682079"/>
            <a:ext cx="10976760" cy="2152706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600" dirty="0">
                <a:solidFill>
                  <a:srgbClr val="55BE8C"/>
                </a:solidFill>
              </a:rPr>
              <a:t>Best Practice #3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1600" dirty="0"/>
              <a:t>add</a:t>
            </a:r>
          </a:p>
        </p:txBody>
      </p:sp>
    </p:spTree>
    <p:extLst>
      <p:ext uri="{BB962C8B-B14F-4D97-AF65-F5344CB8AC3E}">
        <p14:creationId xmlns:p14="http://schemas.microsoft.com/office/powerpoint/2010/main" val="1655939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ACCD"/>
      </a:accent1>
      <a:accent2>
        <a:srgbClr val="00519C"/>
      </a:accent2>
      <a:accent3>
        <a:srgbClr val="55BE8C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524</TotalTime>
  <Words>212</Words>
  <Application>Microsoft Macintosh PowerPoint</Application>
  <PresentationFormat>Widescreen</PresentationFormat>
  <Paragraphs>84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Andika</vt:lpstr>
      <vt:lpstr>Arial</vt:lpstr>
      <vt:lpstr>Calibri</vt:lpstr>
      <vt:lpstr>Franklin Gothic Book</vt:lpstr>
      <vt:lpstr>Lato Light</vt:lpstr>
      <vt:lpstr>Poppins</vt:lpstr>
      <vt:lpstr>Symbol</vt:lpstr>
      <vt:lpstr>Tahoma</vt:lpstr>
      <vt:lpstr>Times New Roman</vt:lpstr>
      <vt:lpstr>Wingdings</vt:lpstr>
      <vt:lpstr>Office Theme</vt:lpstr>
      <vt:lpstr>ERN Patient Journey</vt:lpstr>
      <vt:lpstr>Overview of Patient Journey</vt:lpstr>
      <vt:lpstr>Pre-Diagnosis</vt:lpstr>
      <vt:lpstr>First Symptom</vt:lpstr>
      <vt:lpstr>Diagnosis</vt:lpstr>
      <vt:lpstr>Intervention</vt:lpstr>
      <vt:lpstr>Transition</vt:lpstr>
      <vt:lpstr>Other Stages…</vt:lpstr>
      <vt:lpstr>Best Practice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Jen Tidman</dc:creator>
  <dc:description/>
  <cp:lastModifiedBy>Matt Johnson</cp:lastModifiedBy>
  <cp:revision>27</cp:revision>
  <dcterms:created xsi:type="dcterms:W3CDTF">2022-09-06T15:17:20Z</dcterms:created>
  <dcterms:modified xsi:type="dcterms:W3CDTF">2024-11-26T10:27:56Z</dcterms:modified>
  <dc:language>en-GB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ntentTypeId">
    <vt:lpwstr>0x010100D826D81C5FE4E64D8D994B410E4529C3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Widescreen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7</vt:i4>
  </property>
</Properties>
</file>