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437" r:id="rId5"/>
    <p:sldId id="440" r:id="rId6"/>
    <p:sldId id="441" r:id="rId7"/>
    <p:sldId id="442" r:id="rId8"/>
    <p:sldId id="443" r:id="rId9"/>
    <p:sldId id="444" r:id="rId10"/>
    <p:sldId id="445" r:id="rId11"/>
    <p:sldId id="446" r:id="rId12"/>
    <p:sldId id="447" r:id="rId13"/>
    <p:sldId id="448" r:id="rId14"/>
    <p:sldId id="449" r:id="rId15"/>
    <p:sldId id="450" r:id="rId16"/>
    <p:sldId id="451" r:id="rId17"/>
    <p:sldId id="452" r:id="rId18"/>
    <p:sldId id="438" r:id="rId1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CA942E-011E-C93C-F806-FA1816BF0F05}" name="Miguel Clemente" initials="MC" userId="S::miguel.clemente@transplantchild.eu::0af1375e-e53a-4d81-bca7-fbeb6423705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BDBE"/>
    <a:srgbClr val="008791"/>
    <a:srgbClr val="003399"/>
    <a:srgbClr val="00B1C5"/>
    <a:srgbClr val="00395C"/>
    <a:srgbClr val="6F2786"/>
    <a:srgbClr val="F4BCD6"/>
    <a:srgbClr val="E44498"/>
    <a:srgbClr val="02BCE8"/>
    <a:srgbClr val="BEE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40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93948C3F-EE4B-44A6-A448-89DDBF323966}" type="datetimeFigureOut">
              <a:rPr lang="en-GB" smtClean="0"/>
              <a:t>07/02/2025</a:t>
            </a:fld>
            <a:endParaRPr lang="en-GB"/>
          </a:p>
        </p:txBody>
      </p:sp>
      <p:sp>
        <p:nvSpPr>
          <p:cNvPr id="4" name="Marcador de pie de página 3"/>
          <p:cNvSpPr>
            <a:spLocks noGrp="1"/>
          </p:cNvSpPr>
          <p:nvPr>
            <p:ph type="ftr" sz="quarter" idx="2"/>
          </p:nvPr>
        </p:nvSpPr>
        <p:spPr>
          <a:xfrm>
            <a:off x="0" y="9380538"/>
            <a:ext cx="2921000" cy="495300"/>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p:cNvSpPr>
            <a:spLocks noGrp="1"/>
          </p:cNvSpPr>
          <p:nvPr>
            <p:ph type="sldNum" sz="quarter" idx="3"/>
          </p:nvPr>
        </p:nvSpPr>
        <p:spPr>
          <a:xfrm>
            <a:off x="3819525" y="9380538"/>
            <a:ext cx="2921000" cy="495300"/>
          </a:xfrm>
          <a:prstGeom prst="rect">
            <a:avLst/>
          </a:prstGeom>
        </p:spPr>
        <p:txBody>
          <a:bodyPr vert="horz" lIns="91440" tIns="45720" rIns="91440" bIns="45720" rtlCol="0" anchor="b"/>
          <a:lstStyle>
            <a:lvl1pPr algn="r">
              <a:defRPr sz="1200"/>
            </a:lvl1pPr>
          </a:lstStyle>
          <a:p>
            <a:fld id="{464E8B69-2EA7-4EDE-ADD1-04F4F1B83E88}" type="slidenum">
              <a:rPr lang="en-GB" smtClean="0"/>
              <a:t>‹Nº›</a:t>
            </a:fld>
            <a:endParaRPr lang="en-GB"/>
          </a:p>
        </p:txBody>
      </p:sp>
    </p:spTree>
    <p:extLst>
      <p:ext uri="{BB962C8B-B14F-4D97-AF65-F5344CB8AC3E}">
        <p14:creationId xmlns:p14="http://schemas.microsoft.com/office/powerpoint/2010/main" val="1849937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9525" y="0"/>
            <a:ext cx="2921000" cy="495300"/>
          </a:xfrm>
          <a:prstGeom prst="rect">
            <a:avLst/>
          </a:prstGeom>
        </p:spPr>
        <p:txBody>
          <a:bodyPr vert="horz" lIns="91440" tIns="45720" rIns="91440" bIns="45720" rtlCol="0"/>
          <a:lstStyle>
            <a:lvl1pPr algn="r">
              <a:defRPr sz="1200"/>
            </a:lvl1pPr>
          </a:lstStyle>
          <a:p>
            <a:fld id="{B32B5D7A-8C45-4A82-8A3C-8C30DF8E0CF6}" type="datetimeFigureOut">
              <a:rPr lang="en-US" smtClean="0"/>
              <a:t>2/7/2025</a:t>
            </a:fld>
            <a:endParaRPr lang="en-US"/>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688" y="4752975"/>
            <a:ext cx="5392737" cy="38877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80538"/>
            <a:ext cx="2921000"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9525" y="9380538"/>
            <a:ext cx="2921000" cy="495300"/>
          </a:xfrm>
          <a:prstGeom prst="rect">
            <a:avLst/>
          </a:prstGeom>
        </p:spPr>
        <p:txBody>
          <a:bodyPr vert="horz" lIns="91440" tIns="45720" rIns="91440" bIns="45720" rtlCol="0" anchor="b"/>
          <a:lstStyle>
            <a:lvl1pPr algn="r">
              <a:defRPr sz="1200"/>
            </a:lvl1pPr>
          </a:lstStyle>
          <a:p>
            <a:fld id="{C594B8A2-6BE5-45FA-B2F4-1752A5A1B0BB}" type="slidenum">
              <a:rPr lang="en-US" smtClean="0"/>
              <a:t>‹Nº›</a:t>
            </a:fld>
            <a:endParaRPr lang="en-US"/>
          </a:p>
        </p:txBody>
      </p:sp>
    </p:spTree>
    <p:extLst>
      <p:ext uri="{BB962C8B-B14F-4D97-AF65-F5344CB8AC3E}">
        <p14:creationId xmlns:p14="http://schemas.microsoft.com/office/powerpoint/2010/main" val="4125617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37345-5828-4D91-D398-8C571BBD4D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B5A88-7E36-67DE-C820-551C6F703F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523AE7-D1C2-2B1D-F7E7-5FB9A7ECF78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41FA40C-7CF1-0F31-C496-7D317FE4EF83}"/>
              </a:ext>
            </a:extLst>
          </p:cNvPr>
          <p:cNvSpPr>
            <a:spLocks noGrp="1"/>
          </p:cNvSpPr>
          <p:nvPr>
            <p:ph type="sldNum" sz="quarter" idx="5"/>
          </p:nvPr>
        </p:nvSpPr>
        <p:spPr/>
        <p:txBody>
          <a:bodyPr/>
          <a:lstStyle/>
          <a:p>
            <a:fld id="{C594B8A2-6BE5-45FA-B2F4-1752A5A1B0BB}" type="slidenum">
              <a:rPr lang="en-US" smtClean="0"/>
              <a:t>4</a:t>
            </a:fld>
            <a:endParaRPr lang="en-US" dirty="0"/>
          </a:p>
        </p:txBody>
      </p:sp>
    </p:spTree>
    <p:extLst>
      <p:ext uri="{BB962C8B-B14F-4D97-AF65-F5344CB8AC3E}">
        <p14:creationId xmlns:p14="http://schemas.microsoft.com/office/powerpoint/2010/main" val="1815274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CBD4AF-BA99-4CE8-9095-BA54794AEAFC}"/>
              </a:ext>
            </a:extLst>
          </p:cNvPr>
          <p:cNvSpPr>
            <a:spLocks noGrp="1"/>
          </p:cNvSpPr>
          <p:nvPr>
            <p:ph type="ctrTitle"/>
          </p:nvPr>
        </p:nvSpPr>
        <p:spPr>
          <a:xfrm>
            <a:off x="1406555" y="136525"/>
            <a:ext cx="9144000" cy="2387600"/>
          </a:xfrm>
        </p:spPr>
        <p:txBody>
          <a:bodyPr anchor="b"/>
          <a:lstStyle>
            <a:lvl1pPr algn="ctr">
              <a:defRPr sz="6000">
                <a:effectLst/>
              </a:defRPr>
            </a:lvl1pPr>
          </a:lstStyle>
          <a:p>
            <a:r>
              <a:rPr lang="es-ES"/>
              <a:t>Haga clic para modificar el estilo de título del patrón</a:t>
            </a:r>
            <a:endParaRPr lang="en-GB"/>
          </a:p>
        </p:txBody>
      </p:sp>
      <p:sp>
        <p:nvSpPr>
          <p:cNvPr id="3" name="Subtítulo 2">
            <a:extLst>
              <a:ext uri="{FF2B5EF4-FFF2-40B4-BE49-F238E27FC236}">
                <a16:creationId xmlns:a16="http://schemas.microsoft.com/office/drawing/2014/main" id="{393C0EE9-CDEB-4C35-BA40-A5F3599C1B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sp>
        <p:nvSpPr>
          <p:cNvPr id="4" name="Marcador de fecha 3">
            <a:extLst>
              <a:ext uri="{FF2B5EF4-FFF2-40B4-BE49-F238E27FC236}">
                <a16:creationId xmlns:a16="http://schemas.microsoft.com/office/drawing/2014/main" id="{D4ACB077-1C07-41C5-A1BD-3649455495F1}"/>
              </a:ext>
            </a:extLst>
          </p:cNvPr>
          <p:cNvSpPr>
            <a:spLocks noGrp="1"/>
          </p:cNvSpPr>
          <p:nvPr>
            <p:ph type="dt" sz="half" idx="10"/>
          </p:nvPr>
        </p:nvSpPr>
        <p:spPr>
          <a:xfrm>
            <a:off x="561363" y="6442133"/>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5" name="Marcador de pie de página 4">
            <a:extLst>
              <a:ext uri="{FF2B5EF4-FFF2-40B4-BE49-F238E27FC236}">
                <a16:creationId xmlns:a16="http://schemas.microsoft.com/office/drawing/2014/main" id="{A73F0A57-2DC4-48B5-A091-B08783E4F5DF}"/>
              </a:ext>
            </a:extLst>
          </p:cNvPr>
          <p:cNvSpPr>
            <a:spLocks noGrp="1"/>
          </p:cNvSpPr>
          <p:nvPr>
            <p:ph type="ftr" sz="quarter" idx="11"/>
          </p:nvPr>
        </p:nvSpPr>
        <p:spPr>
          <a:xfrm>
            <a:off x="4038600" y="6442133"/>
            <a:ext cx="4114800" cy="365125"/>
          </a:xfrm>
        </p:spPr>
        <p:txBody>
          <a:bodyPr/>
          <a:lstStyle>
            <a:lvl1pPr>
              <a:defRPr b="1">
                <a:solidFill>
                  <a:schemeClr val="bg1"/>
                </a:solidFill>
              </a:defRPr>
            </a:lvl1pPr>
          </a:lstStyle>
          <a:p>
            <a:endParaRPr lang="en-GB"/>
          </a:p>
        </p:txBody>
      </p:sp>
      <p:sp>
        <p:nvSpPr>
          <p:cNvPr id="6" name="Marcador de número de diapositiva 5">
            <a:extLst>
              <a:ext uri="{FF2B5EF4-FFF2-40B4-BE49-F238E27FC236}">
                <a16:creationId xmlns:a16="http://schemas.microsoft.com/office/drawing/2014/main" id="{0B8EC3F6-0557-4C58-BE7B-F0A9DAE9EDE6}"/>
              </a:ext>
            </a:extLst>
          </p:cNvPr>
          <p:cNvSpPr>
            <a:spLocks noGrp="1"/>
          </p:cNvSpPr>
          <p:nvPr>
            <p:ph type="sldNum" sz="quarter" idx="12"/>
          </p:nvPr>
        </p:nvSpPr>
        <p:spPr>
          <a:xfrm>
            <a:off x="9296400" y="6431851"/>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2569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5A28DF-BB8C-4DD7-86A6-3B9E4A3B62CB}"/>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1B0FA1F9-B856-48FD-9F31-39B9D09E8D8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886F6566-8CA1-4FDF-8292-EEE6DEF327B0}"/>
              </a:ext>
            </a:extLst>
          </p:cNvPr>
          <p:cNvSpPr>
            <a:spLocks noGrp="1"/>
          </p:cNvSpPr>
          <p:nvPr>
            <p:ph type="dt" sz="half" idx="10"/>
          </p:nvPr>
        </p:nvSpPr>
        <p:spPr>
          <a:xfrm>
            <a:off x="838200" y="6465407"/>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5" name="Marcador de pie de página 4">
            <a:extLst>
              <a:ext uri="{FF2B5EF4-FFF2-40B4-BE49-F238E27FC236}">
                <a16:creationId xmlns:a16="http://schemas.microsoft.com/office/drawing/2014/main" id="{74B5E991-9CEA-46E3-8D18-F98FEA92F529}"/>
              </a:ext>
            </a:extLst>
          </p:cNvPr>
          <p:cNvSpPr>
            <a:spLocks noGrp="1"/>
          </p:cNvSpPr>
          <p:nvPr>
            <p:ph type="ftr" sz="quarter" idx="11"/>
          </p:nvPr>
        </p:nvSpPr>
        <p:spPr>
          <a:xfrm>
            <a:off x="4038600" y="6465407"/>
            <a:ext cx="4114800" cy="365125"/>
          </a:xfrm>
        </p:spPr>
        <p:txBody>
          <a:bodyPr/>
          <a:lstStyle>
            <a:lvl1pPr>
              <a:defRPr b="1">
                <a:solidFill>
                  <a:schemeClr val="bg1"/>
                </a:solidFill>
              </a:defRPr>
            </a:lvl1pPr>
          </a:lstStyle>
          <a:p>
            <a:endParaRPr lang="en-GB"/>
          </a:p>
        </p:txBody>
      </p:sp>
      <p:sp>
        <p:nvSpPr>
          <p:cNvPr id="6" name="Marcador de número de diapositiva 5">
            <a:extLst>
              <a:ext uri="{FF2B5EF4-FFF2-40B4-BE49-F238E27FC236}">
                <a16:creationId xmlns:a16="http://schemas.microsoft.com/office/drawing/2014/main" id="{74D76591-A24C-4448-8D31-9C54A0DE362C}"/>
              </a:ext>
            </a:extLst>
          </p:cNvPr>
          <p:cNvSpPr>
            <a:spLocks noGrp="1"/>
          </p:cNvSpPr>
          <p:nvPr>
            <p:ph type="sldNum" sz="quarter" idx="12"/>
          </p:nvPr>
        </p:nvSpPr>
        <p:spPr>
          <a:xfrm>
            <a:off x="9298498" y="6465407"/>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92863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F6C04D4-838D-4B48-987F-939503CE1053}"/>
              </a:ext>
            </a:extLst>
          </p:cNvPr>
          <p:cNvSpPr>
            <a:spLocks noGrp="1"/>
          </p:cNvSpPr>
          <p:nvPr>
            <p:ph type="title" orient="vert"/>
          </p:nvPr>
        </p:nvSpPr>
        <p:spPr>
          <a:xfrm>
            <a:off x="8724900" y="365125"/>
            <a:ext cx="2038175" cy="5811838"/>
          </a:xfrm>
        </p:spPr>
        <p:txBody>
          <a:bodyPr vert="eaVert"/>
          <a:lstStyle/>
          <a:p>
            <a:r>
              <a:rPr lang="es-ES"/>
              <a:t>Haga clic para modificar el estilo de título del patrón</a:t>
            </a:r>
            <a:endParaRPr lang="en-GB"/>
          </a:p>
        </p:txBody>
      </p:sp>
      <p:sp>
        <p:nvSpPr>
          <p:cNvPr id="3" name="Marcador de texto vertical 2">
            <a:extLst>
              <a:ext uri="{FF2B5EF4-FFF2-40B4-BE49-F238E27FC236}">
                <a16:creationId xmlns:a16="http://schemas.microsoft.com/office/drawing/2014/main" id="{02E190B5-6A52-43EE-A9C7-9F5CE8D8DCE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33702A09-37EB-4DF9-A9D1-8E4F0D56A944}"/>
              </a:ext>
            </a:extLst>
          </p:cNvPr>
          <p:cNvSpPr>
            <a:spLocks noGrp="1"/>
          </p:cNvSpPr>
          <p:nvPr>
            <p:ph type="dt" sz="half" idx="10"/>
          </p:nvPr>
        </p:nvSpPr>
        <p:spPr>
          <a:xfrm>
            <a:off x="838200" y="6440240"/>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5" name="Marcador de pie de página 4">
            <a:extLst>
              <a:ext uri="{FF2B5EF4-FFF2-40B4-BE49-F238E27FC236}">
                <a16:creationId xmlns:a16="http://schemas.microsoft.com/office/drawing/2014/main" id="{353BBFE6-3374-4154-B692-FC41AEC41BB4}"/>
              </a:ext>
            </a:extLst>
          </p:cNvPr>
          <p:cNvSpPr>
            <a:spLocks noGrp="1"/>
          </p:cNvSpPr>
          <p:nvPr>
            <p:ph type="ftr" sz="quarter" idx="11"/>
          </p:nvPr>
        </p:nvSpPr>
        <p:spPr>
          <a:xfrm>
            <a:off x="4038600" y="6440240"/>
            <a:ext cx="4114800" cy="365125"/>
          </a:xfrm>
        </p:spPr>
        <p:txBody>
          <a:bodyPr/>
          <a:lstStyle>
            <a:lvl1pPr>
              <a:defRPr b="1">
                <a:solidFill>
                  <a:schemeClr val="bg1"/>
                </a:solidFill>
              </a:defRPr>
            </a:lvl1pPr>
          </a:lstStyle>
          <a:p>
            <a:endParaRPr lang="en-GB"/>
          </a:p>
        </p:txBody>
      </p:sp>
      <p:sp>
        <p:nvSpPr>
          <p:cNvPr id="6" name="Marcador de número de diapositiva 5">
            <a:extLst>
              <a:ext uri="{FF2B5EF4-FFF2-40B4-BE49-F238E27FC236}">
                <a16:creationId xmlns:a16="http://schemas.microsoft.com/office/drawing/2014/main" id="{2108843C-9FB2-4A92-B4CE-FCF7B20A335B}"/>
              </a:ext>
            </a:extLst>
          </p:cNvPr>
          <p:cNvSpPr>
            <a:spLocks noGrp="1"/>
          </p:cNvSpPr>
          <p:nvPr>
            <p:ph type="sldNum" sz="quarter" idx="12"/>
          </p:nvPr>
        </p:nvSpPr>
        <p:spPr>
          <a:xfrm>
            <a:off x="9290109" y="6440240"/>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666843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4 Content">
    <p:spTree>
      <p:nvGrpSpPr>
        <p:cNvPr id="1" name=""/>
        <p:cNvGrpSpPr/>
        <p:nvPr/>
      </p:nvGrpSpPr>
      <p:grpSpPr>
        <a:xfrm>
          <a:off x="0" y="0"/>
          <a:ext cx="0" cy="0"/>
          <a:chOff x="0" y="0"/>
          <a:chExt cx="0" cy="0"/>
        </a:xfrm>
      </p:grpSpPr>
      <p:sp>
        <p:nvSpPr>
          <p:cNvPr id="38" name="PlaceHolder 2"/>
          <p:cNvSpPr>
            <a:spLocks noGrp="1"/>
          </p:cNvSpPr>
          <p:nvPr>
            <p:ph type="body"/>
          </p:nvPr>
        </p:nvSpPr>
        <p:spPr>
          <a:xfrm>
            <a:off x="609480" y="1348654"/>
            <a:ext cx="5354280" cy="2152706"/>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39" name="PlaceHolder 3"/>
          <p:cNvSpPr>
            <a:spLocks noGrp="1"/>
          </p:cNvSpPr>
          <p:nvPr>
            <p:ph type="body"/>
          </p:nvPr>
        </p:nvSpPr>
        <p:spPr>
          <a:xfrm>
            <a:off x="6231960" y="1348654"/>
            <a:ext cx="5354280" cy="2152706"/>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40" name="PlaceHolder 4"/>
          <p:cNvSpPr>
            <a:spLocks noGrp="1"/>
          </p:cNvSpPr>
          <p:nvPr>
            <p:ph type="body"/>
          </p:nvPr>
        </p:nvSpPr>
        <p:spPr>
          <a:xfrm>
            <a:off x="609480" y="3682080"/>
            <a:ext cx="5354280" cy="2152706"/>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41" name="PlaceHolder 5"/>
          <p:cNvSpPr>
            <a:spLocks noGrp="1"/>
          </p:cNvSpPr>
          <p:nvPr>
            <p:ph type="body"/>
          </p:nvPr>
        </p:nvSpPr>
        <p:spPr>
          <a:xfrm>
            <a:off x="6231960" y="3682080"/>
            <a:ext cx="5354280" cy="2152706"/>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2" name="PlaceHolder 1">
            <a:extLst>
              <a:ext uri="{FF2B5EF4-FFF2-40B4-BE49-F238E27FC236}">
                <a16:creationId xmlns:a16="http://schemas.microsoft.com/office/drawing/2014/main" id="{292E16A1-B04F-5181-B670-E489A7D5436E}"/>
              </a:ext>
            </a:extLst>
          </p:cNvPr>
          <p:cNvSpPr>
            <a:spLocks noGrp="1"/>
          </p:cNvSpPr>
          <p:nvPr>
            <p:ph type="title" idx="10"/>
          </p:nvPr>
        </p:nvSpPr>
        <p:spPr>
          <a:xfrm>
            <a:off x="439028" y="313200"/>
            <a:ext cx="9143640" cy="432235"/>
          </a:xfrm>
          <a:prstGeom prst="rect">
            <a:avLst/>
          </a:prstGeom>
        </p:spPr>
        <p:txBody>
          <a:bodyPr lIns="0" tIns="0" rIns="0" bIns="0" anchor="ctr">
            <a:noAutofit/>
          </a:bodyPr>
          <a:lstStyle/>
          <a:p>
            <a:r>
              <a:rPr lang="en-GB" sz="1800" b="0" strike="noStrike" spc="-1">
                <a:solidFill>
                  <a:srgbClr val="000000"/>
                </a:solidFill>
                <a:latin typeface="Franklin Gothic Book"/>
              </a:rPr>
              <a:t>Click to edit Master title style</a:t>
            </a:r>
            <a:endParaRPr lang="en-US" sz="1800" b="0" strike="noStrike" spc="-1">
              <a:solidFill>
                <a:srgbClr val="000000"/>
              </a:solidFill>
              <a:latin typeface="Franklin Gothic Book"/>
            </a:endParaRPr>
          </a:p>
        </p:txBody>
      </p:sp>
    </p:spTree>
    <p:extLst>
      <p:ext uri="{BB962C8B-B14F-4D97-AF65-F5344CB8AC3E}">
        <p14:creationId xmlns:p14="http://schemas.microsoft.com/office/powerpoint/2010/main" val="1589724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p:spTree>
      <p:nvGrpSpPr>
        <p:cNvPr id="1" name=""/>
        <p:cNvGrpSpPr/>
        <p:nvPr/>
      </p:nvGrpSpPr>
      <p:grpSpPr>
        <a:xfrm>
          <a:off x="0" y="0"/>
          <a:ext cx="0" cy="0"/>
          <a:chOff x="0" y="0"/>
          <a:chExt cx="0" cy="0"/>
        </a:xfrm>
      </p:grpSpPr>
      <p:sp>
        <p:nvSpPr>
          <p:cNvPr id="16" name="PlaceHolder 2"/>
          <p:cNvSpPr>
            <a:spLocks noGrp="1"/>
          </p:cNvSpPr>
          <p:nvPr>
            <p:ph type="body"/>
          </p:nvPr>
        </p:nvSpPr>
        <p:spPr>
          <a:xfrm>
            <a:off x="609480" y="1348654"/>
            <a:ext cx="10972440" cy="4233146"/>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2" name="PlaceHolder 1">
            <a:extLst>
              <a:ext uri="{FF2B5EF4-FFF2-40B4-BE49-F238E27FC236}">
                <a16:creationId xmlns:a16="http://schemas.microsoft.com/office/drawing/2014/main" id="{DA398F7C-9FBD-11B6-A9C5-AB64EBD27051}"/>
              </a:ext>
            </a:extLst>
          </p:cNvPr>
          <p:cNvSpPr>
            <a:spLocks noGrp="1"/>
          </p:cNvSpPr>
          <p:nvPr>
            <p:ph type="title" idx="10"/>
          </p:nvPr>
        </p:nvSpPr>
        <p:spPr>
          <a:xfrm>
            <a:off x="439028" y="313200"/>
            <a:ext cx="9143640" cy="432235"/>
          </a:xfrm>
          <a:prstGeom prst="rect">
            <a:avLst/>
          </a:prstGeom>
        </p:spPr>
        <p:txBody>
          <a:bodyPr lIns="0" tIns="0" rIns="0" bIns="0" anchor="ctr">
            <a:noAutofit/>
          </a:bodyPr>
          <a:lstStyle/>
          <a:p>
            <a:r>
              <a:rPr lang="en-GB" sz="1800" b="0" strike="noStrike" spc="-1">
                <a:solidFill>
                  <a:srgbClr val="000000"/>
                </a:solidFill>
                <a:latin typeface="Franklin Gothic Book"/>
              </a:rPr>
              <a:t>Click to edit Master title style</a:t>
            </a:r>
            <a:endParaRPr lang="en-US" sz="1800" b="0" strike="noStrike" spc="-1">
              <a:solidFill>
                <a:srgbClr val="000000"/>
              </a:solidFill>
              <a:latin typeface="Franklin Gothic Book"/>
            </a:endParaRPr>
          </a:p>
        </p:txBody>
      </p:sp>
    </p:spTree>
    <p:extLst>
      <p:ext uri="{BB962C8B-B14F-4D97-AF65-F5344CB8AC3E}">
        <p14:creationId xmlns:p14="http://schemas.microsoft.com/office/powerpoint/2010/main" val="352677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2 Content over Content">
    <p:spTree>
      <p:nvGrpSpPr>
        <p:cNvPr id="1" name=""/>
        <p:cNvGrpSpPr/>
        <p:nvPr/>
      </p:nvGrpSpPr>
      <p:grpSpPr>
        <a:xfrm>
          <a:off x="0" y="0"/>
          <a:ext cx="0" cy="0"/>
          <a:chOff x="0" y="0"/>
          <a:chExt cx="0" cy="0"/>
        </a:xfrm>
      </p:grpSpPr>
      <p:sp>
        <p:nvSpPr>
          <p:cNvPr id="31" name="PlaceHolder 2"/>
          <p:cNvSpPr>
            <a:spLocks noGrp="1"/>
          </p:cNvSpPr>
          <p:nvPr>
            <p:ph type="body"/>
          </p:nvPr>
        </p:nvSpPr>
        <p:spPr>
          <a:xfrm>
            <a:off x="609480" y="1351440"/>
            <a:ext cx="5354280" cy="2149920"/>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32" name="PlaceHolder 3"/>
          <p:cNvSpPr>
            <a:spLocks noGrp="1"/>
          </p:cNvSpPr>
          <p:nvPr>
            <p:ph type="body"/>
          </p:nvPr>
        </p:nvSpPr>
        <p:spPr>
          <a:xfrm>
            <a:off x="6218303" y="1351440"/>
            <a:ext cx="5354280" cy="2147134"/>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33" name="PlaceHolder 4"/>
          <p:cNvSpPr>
            <a:spLocks noGrp="1"/>
          </p:cNvSpPr>
          <p:nvPr>
            <p:ph type="body"/>
          </p:nvPr>
        </p:nvSpPr>
        <p:spPr>
          <a:xfrm>
            <a:off x="609480" y="3682079"/>
            <a:ext cx="10972440" cy="2147133"/>
          </a:xfrm>
          <a:prstGeom prst="rect">
            <a:avLst/>
          </a:prstGeom>
        </p:spPr>
        <p:txBody>
          <a:bodyPr lIns="0" tIns="0" rIns="0" bIns="0">
            <a:normAutofit/>
          </a:bodyPr>
          <a:lstStyle/>
          <a:p>
            <a:pPr lvl="0"/>
            <a:r>
              <a:rPr lang="en-GB" sz="2400" b="0" strike="noStrike" spc="-1">
                <a:solidFill>
                  <a:srgbClr val="0098BD"/>
                </a:solidFill>
                <a:latin typeface="Tahoma"/>
              </a:rPr>
              <a:t>Click to edit Master text styles</a:t>
            </a:r>
          </a:p>
        </p:txBody>
      </p:sp>
      <p:sp>
        <p:nvSpPr>
          <p:cNvPr id="2" name="PlaceHolder 1">
            <a:extLst>
              <a:ext uri="{FF2B5EF4-FFF2-40B4-BE49-F238E27FC236}">
                <a16:creationId xmlns:a16="http://schemas.microsoft.com/office/drawing/2014/main" id="{2F4BD4EC-8899-F6A6-5547-A5B8ECF11782}"/>
              </a:ext>
            </a:extLst>
          </p:cNvPr>
          <p:cNvSpPr>
            <a:spLocks noGrp="1"/>
          </p:cNvSpPr>
          <p:nvPr>
            <p:ph type="title" idx="10"/>
          </p:nvPr>
        </p:nvSpPr>
        <p:spPr>
          <a:xfrm>
            <a:off x="439028" y="313200"/>
            <a:ext cx="9143640" cy="432235"/>
          </a:xfrm>
          <a:prstGeom prst="rect">
            <a:avLst/>
          </a:prstGeom>
        </p:spPr>
        <p:txBody>
          <a:bodyPr lIns="0" tIns="0" rIns="0" bIns="0" anchor="ctr">
            <a:noAutofit/>
          </a:bodyPr>
          <a:lstStyle/>
          <a:p>
            <a:r>
              <a:rPr lang="en-GB" sz="1800" b="0" strike="noStrike" spc="-1">
                <a:solidFill>
                  <a:srgbClr val="000000"/>
                </a:solidFill>
                <a:latin typeface="Franklin Gothic Book"/>
              </a:rPr>
              <a:t>Click to edit Master title style</a:t>
            </a:r>
            <a:endParaRPr lang="en-US" sz="1800" b="0" strike="noStrike" spc="-1">
              <a:solidFill>
                <a:srgbClr val="000000"/>
              </a:solidFill>
              <a:latin typeface="Franklin Gothic Book"/>
            </a:endParaRPr>
          </a:p>
        </p:txBody>
      </p:sp>
    </p:spTree>
    <p:extLst>
      <p:ext uri="{BB962C8B-B14F-4D97-AF65-F5344CB8AC3E}">
        <p14:creationId xmlns:p14="http://schemas.microsoft.com/office/powerpoint/2010/main" val="3609666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439028" y="313200"/>
            <a:ext cx="9143640" cy="432235"/>
          </a:xfrm>
          <a:prstGeom prst="rect">
            <a:avLst/>
          </a:prstGeom>
        </p:spPr>
        <p:txBody>
          <a:bodyPr lIns="0" tIns="0" rIns="0" bIns="0" anchor="ctr">
            <a:noAutofit/>
          </a:bodyPr>
          <a:lstStyle>
            <a:lvl1pPr>
              <a:defRPr>
                <a:solidFill>
                  <a:srgbClr val="55BE8C"/>
                </a:solidFill>
              </a:defRPr>
            </a:lvl1pPr>
          </a:lstStyle>
          <a:p>
            <a:r>
              <a:rPr lang="en-GB" sz="1800" b="0" strike="noStrike" spc="-1" dirty="0">
                <a:solidFill>
                  <a:srgbClr val="000000"/>
                </a:solidFill>
                <a:latin typeface="Franklin Gothic Book"/>
              </a:rPr>
              <a:t>Click to edit Master title style</a:t>
            </a:r>
            <a:endParaRPr lang="en-US" sz="1800" b="0" strike="noStrike" spc="-1" dirty="0">
              <a:solidFill>
                <a:srgbClr val="000000"/>
              </a:solidFill>
              <a:latin typeface="Franklin Gothic Book"/>
            </a:endParaRPr>
          </a:p>
        </p:txBody>
      </p:sp>
      <p:sp>
        <p:nvSpPr>
          <p:cNvPr id="14"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r>
              <a:rPr lang="en-GB" sz="3200" b="0" strike="noStrike" spc="-1">
                <a:latin typeface="Arial"/>
              </a:rPr>
              <a:t>Click to edit Master subtitle style</a:t>
            </a:r>
          </a:p>
        </p:txBody>
      </p:sp>
    </p:spTree>
    <p:extLst>
      <p:ext uri="{BB962C8B-B14F-4D97-AF65-F5344CB8AC3E}">
        <p14:creationId xmlns:p14="http://schemas.microsoft.com/office/powerpoint/2010/main" val="1408473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D83F33-0C85-4022-8E20-8A023B19F69D}"/>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D723448C-497B-491B-9A77-86ED1C7EF6EA}"/>
              </a:ext>
            </a:extLst>
          </p:cNvPr>
          <p:cNvSpPr>
            <a:spLocks noGrp="1"/>
          </p:cNvSpPr>
          <p:nvPr>
            <p:ph idx="1"/>
          </p:nvPr>
        </p:nvSpPr>
        <p:spPr/>
        <p:txBody>
          <a:bodyPr/>
          <a:lstStyle>
            <a:lvl1pPr>
              <a:buClr>
                <a:srgbClr val="00B1C5"/>
              </a:buClr>
              <a:defRPr/>
            </a:lvl1pPr>
            <a:lvl2pPr>
              <a:buClr>
                <a:srgbClr val="00B1C5"/>
              </a:buClr>
              <a:defRPr/>
            </a:lvl2pPr>
            <a:lvl3pPr>
              <a:buClr>
                <a:srgbClr val="00B1C5"/>
              </a:buClr>
              <a:defRPr/>
            </a:lvl3pPr>
            <a:lvl4pPr>
              <a:buClr>
                <a:srgbClr val="00B1C5"/>
              </a:buClr>
              <a:defRPr/>
            </a:lvl4pPr>
            <a:lvl5pPr>
              <a:buClr>
                <a:srgbClr val="00B1C5"/>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9E1F4496-DC48-4E14-BDA8-4A0448E0C945}"/>
              </a:ext>
            </a:extLst>
          </p:cNvPr>
          <p:cNvSpPr>
            <a:spLocks noGrp="1"/>
          </p:cNvSpPr>
          <p:nvPr>
            <p:ph type="dt" sz="half" idx="10"/>
          </p:nvPr>
        </p:nvSpPr>
        <p:spPr>
          <a:xfrm>
            <a:off x="838200" y="6448629"/>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5" name="Marcador de pie de página 4">
            <a:extLst>
              <a:ext uri="{FF2B5EF4-FFF2-40B4-BE49-F238E27FC236}">
                <a16:creationId xmlns:a16="http://schemas.microsoft.com/office/drawing/2014/main" id="{F45C0F3C-63A4-4871-998C-6028C3846E6F}"/>
              </a:ext>
            </a:extLst>
          </p:cNvPr>
          <p:cNvSpPr>
            <a:spLocks noGrp="1"/>
          </p:cNvSpPr>
          <p:nvPr>
            <p:ph type="ftr" sz="quarter" idx="11"/>
          </p:nvPr>
        </p:nvSpPr>
        <p:spPr>
          <a:xfrm>
            <a:off x="4038600" y="6448629"/>
            <a:ext cx="4114800" cy="365125"/>
          </a:xfrm>
        </p:spPr>
        <p:txBody>
          <a:bodyPr/>
          <a:lstStyle>
            <a:lvl1pPr>
              <a:defRPr b="1">
                <a:solidFill>
                  <a:schemeClr val="bg1"/>
                </a:solidFill>
              </a:defRPr>
            </a:lvl1pPr>
          </a:lstStyle>
          <a:p>
            <a:endParaRPr lang="en-GB"/>
          </a:p>
        </p:txBody>
      </p:sp>
      <p:sp>
        <p:nvSpPr>
          <p:cNvPr id="6" name="Marcador de número de diapositiva 5">
            <a:extLst>
              <a:ext uri="{FF2B5EF4-FFF2-40B4-BE49-F238E27FC236}">
                <a16:creationId xmlns:a16="http://schemas.microsoft.com/office/drawing/2014/main" id="{78428E10-CC52-4096-8FEA-E2137CFE31FA}"/>
              </a:ext>
            </a:extLst>
          </p:cNvPr>
          <p:cNvSpPr>
            <a:spLocks noGrp="1"/>
          </p:cNvSpPr>
          <p:nvPr>
            <p:ph type="sldNum" sz="quarter" idx="12"/>
          </p:nvPr>
        </p:nvSpPr>
        <p:spPr>
          <a:xfrm>
            <a:off x="9315276" y="6448629"/>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03102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94D370-9FED-4671-8FCC-F29A43FAB85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72077EA2-3CD1-4698-B396-712E731E17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973ACD1-5DB7-4DFC-978E-650F07FE7F62}"/>
              </a:ext>
            </a:extLst>
          </p:cNvPr>
          <p:cNvSpPr>
            <a:spLocks noGrp="1"/>
          </p:cNvSpPr>
          <p:nvPr>
            <p:ph type="dt" sz="half" idx="10"/>
          </p:nvPr>
        </p:nvSpPr>
        <p:spPr>
          <a:xfrm>
            <a:off x="838200" y="6440240"/>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5" name="Marcador de pie de página 4">
            <a:extLst>
              <a:ext uri="{FF2B5EF4-FFF2-40B4-BE49-F238E27FC236}">
                <a16:creationId xmlns:a16="http://schemas.microsoft.com/office/drawing/2014/main" id="{9C8F8BA5-D671-4D6D-90AA-F7624633A4AD}"/>
              </a:ext>
            </a:extLst>
          </p:cNvPr>
          <p:cNvSpPr>
            <a:spLocks noGrp="1"/>
          </p:cNvSpPr>
          <p:nvPr>
            <p:ph type="ftr" sz="quarter" idx="11"/>
          </p:nvPr>
        </p:nvSpPr>
        <p:spPr>
          <a:xfrm>
            <a:off x="4038600" y="6440240"/>
            <a:ext cx="4114800" cy="365125"/>
          </a:xfrm>
        </p:spPr>
        <p:txBody>
          <a:bodyPr/>
          <a:lstStyle>
            <a:lvl1pPr>
              <a:defRPr b="1">
                <a:solidFill>
                  <a:schemeClr val="bg1"/>
                </a:solidFill>
              </a:defRPr>
            </a:lvl1pPr>
          </a:lstStyle>
          <a:p>
            <a:endParaRPr lang="en-GB"/>
          </a:p>
        </p:txBody>
      </p:sp>
      <p:sp>
        <p:nvSpPr>
          <p:cNvPr id="6" name="Marcador de número de diapositiva 5">
            <a:extLst>
              <a:ext uri="{FF2B5EF4-FFF2-40B4-BE49-F238E27FC236}">
                <a16:creationId xmlns:a16="http://schemas.microsoft.com/office/drawing/2014/main" id="{4520CEE2-2CE7-4720-A945-3034FA8E893F}"/>
              </a:ext>
            </a:extLst>
          </p:cNvPr>
          <p:cNvSpPr>
            <a:spLocks noGrp="1"/>
          </p:cNvSpPr>
          <p:nvPr>
            <p:ph type="sldNum" sz="quarter" idx="12"/>
          </p:nvPr>
        </p:nvSpPr>
        <p:spPr>
          <a:xfrm>
            <a:off x="9206219" y="6440240"/>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257003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DE25A-9D5D-4091-8C3C-4595888ABBE9}"/>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79423189-3C05-4E01-AD2A-169216510A10}"/>
              </a:ext>
            </a:extLst>
          </p:cNvPr>
          <p:cNvSpPr>
            <a:spLocks noGrp="1"/>
          </p:cNvSpPr>
          <p:nvPr>
            <p:ph sz="half" idx="1"/>
          </p:nvPr>
        </p:nvSpPr>
        <p:spPr>
          <a:xfrm>
            <a:off x="838200" y="1825625"/>
            <a:ext cx="5181600" cy="4351338"/>
          </a:xfrm>
        </p:spPr>
        <p:txBody>
          <a:bodyPr/>
          <a:lstStyle>
            <a:lvl1pPr>
              <a:buClr>
                <a:srgbClr val="00B1C5"/>
              </a:buClr>
              <a:defRPr/>
            </a:lvl1pPr>
            <a:lvl2pPr>
              <a:buClr>
                <a:srgbClr val="00B1C5"/>
              </a:buClr>
              <a:defRPr/>
            </a:lvl2pPr>
            <a:lvl3pPr>
              <a:buClr>
                <a:srgbClr val="00B1C5"/>
              </a:buClr>
              <a:defRPr/>
            </a:lvl3pPr>
            <a:lvl4pPr>
              <a:buClr>
                <a:srgbClr val="00B1C5"/>
              </a:buClr>
              <a:defRPr/>
            </a:lvl4pPr>
            <a:lvl5pPr>
              <a:buClr>
                <a:srgbClr val="00B1C5"/>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contenido 3">
            <a:extLst>
              <a:ext uri="{FF2B5EF4-FFF2-40B4-BE49-F238E27FC236}">
                <a16:creationId xmlns:a16="http://schemas.microsoft.com/office/drawing/2014/main" id="{B2296DF6-E5FB-469D-AE1E-F6FDB91BA8E2}"/>
              </a:ext>
            </a:extLst>
          </p:cNvPr>
          <p:cNvSpPr>
            <a:spLocks noGrp="1"/>
          </p:cNvSpPr>
          <p:nvPr>
            <p:ph sz="half" idx="2"/>
          </p:nvPr>
        </p:nvSpPr>
        <p:spPr>
          <a:xfrm>
            <a:off x="6172200" y="1825625"/>
            <a:ext cx="5181600" cy="4351338"/>
          </a:xfrm>
        </p:spPr>
        <p:txBody>
          <a:bodyPr/>
          <a:lstStyle>
            <a:lvl1pPr>
              <a:buClr>
                <a:srgbClr val="00B1C5"/>
              </a:buClr>
              <a:defRPr/>
            </a:lvl1pPr>
            <a:lvl2pPr>
              <a:buClr>
                <a:srgbClr val="00B1C5"/>
              </a:buClr>
              <a:defRPr/>
            </a:lvl2pPr>
            <a:lvl3pPr>
              <a:buClr>
                <a:srgbClr val="00B1C5"/>
              </a:buClr>
              <a:defRPr/>
            </a:lvl3pPr>
            <a:lvl4pPr>
              <a:buClr>
                <a:srgbClr val="00B1C5"/>
              </a:buClr>
              <a:defRPr/>
            </a:lvl4pPr>
            <a:lvl5pPr>
              <a:buClr>
                <a:srgbClr val="00B1C5"/>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fecha 4">
            <a:extLst>
              <a:ext uri="{FF2B5EF4-FFF2-40B4-BE49-F238E27FC236}">
                <a16:creationId xmlns:a16="http://schemas.microsoft.com/office/drawing/2014/main" id="{DBB9B387-B5FB-4E33-9373-C9E30164BC14}"/>
              </a:ext>
            </a:extLst>
          </p:cNvPr>
          <p:cNvSpPr>
            <a:spLocks noGrp="1"/>
          </p:cNvSpPr>
          <p:nvPr>
            <p:ph type="dt" sz="half" idx="10"/>
          </p:nvPr>
        </p:nvSpPr>
        <p:spPr>
          <a:xfrm>
            <a:off x="838200" y="6457018"/>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6" name="Marcador de pie de página 5">
            <a:extLst>
              <a:ext uri="{FF2B5EF4-FFF2-40B4-BE49-F238E27FC236}">
                <a16:creationId xmlns:a16="http://schemas.microsoft.com/office/drawing/2014/main" id="{ACD9844D-D0FB-4AD9-969A-533456EF7D48}"/>
              </a:ext>
            </a:extLst>
          </p:cNvPr>
          <p:cNvSpPr>
            <a:spLocks noGrp="1"/>
          </p:cNvSpPr>
          <p:nvPr>
            <p:ph type="ftr" sz="quarter" idx="11"/>
          </p:nvPr>
        </p:nvSpPr>
        <p:spPr>
          <a:xfrm>
            <a:off x="4038600" y="6457018"/>
            <a:ext cx="4114800" cy="365125"/>
          </a:xfrm>
        </p:spPr>
        <p:txBody>
          <a:bodyPr/>
          <a:lstStyle>
            <a:lvl1pPr>
              <a:defRPr b="1">
                <a:solidFill>
                  <a:schemeClr val="bg1"/>
                </a:solidFill>
              </a:defRPr>
            </a:lvl1pPr>
          </a:lstStyle>
          <a:p>
            <a:endParaRPr lang="en-GB"/>
          </a:p>
        </p:txBody>
      </p:sp>
      <p:sp>
        <p:nvSpPr>
          <p:cNvPr id="7" name="Marcador de número de diapositiva 6">
            <a:extLst>
              <a:ext uri="{FF2B5EF4-FFF2-40B4-BE49-F238E27FC236}">
                <a16:creationId xmlns:a16="http://schemas.microsoft.com/office/drawing/2014/main" id="{CEA6241F-592B-4C38-87C0-4689FED919D3}"/>
              </a:ext>
            </a:extLst>
          </p:cNvPr>
          <p:cNvSpPr>
            <a:spLocks noGrp="1"/>
          </p:cNvSpPr>
          <p:nvPr>
            <p:ph type="sldNum" sz="quarter" idx="12"/>
          </p:nvPr>
        </p:nvSpPr>
        <p:spPr>
          <a:xfrm>
            <a:off x="9273331" y="6457018"/>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52520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4A953-337B-41B1-98F0-07AD861F57CE}"/>
              </a:ext>
            </a:extLst>
          </p:cNvPr>
          <p:cNvSpPr>
            <a:spLocks noGrp="1"/>
          </p:cNvSpPr>
          <p:nvPr>
            <p:ph type="title"/>
          </p:nvPr>
        </p:nvSpPr>
        <p:spPr>
          <a:xfrm>
            <a:off x="1375794" y="365125"/>
            <a:ext cx="9353725" cy="1325563"/>
          </a:xfrm>
        </p:spPr>
        <p:txBody>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F925AF41-EA59-4B98-AEE0-7252EB831227}"/>
              </a:ext>
            </a:extLst>
          </p:cNvPr>
          <p:cNvSpPr>
            <a:spLocks noGrp="1"/>
          </p:cNvSpPr>
          <p:nvPr>
            <p:ph type="body" idx="1"/>
          </p:nvPr>
        </p:nvSpPr>
        <p:spPr>
          <a:xfrm>
            <a:off x="839788" y="1681163"/>
            <a:ext cx="5157787" cy="823912"/>
          </a:xfrm>
        </p:spPr>
        <p:txBody>
          <a:bodyPr anchor="b"/>
          <a:lstStyle>
            <a:lvl1pPr marL="0" indent="0">
              <a:buNone/>
              <a:defRPr sz="2400" b="1">
                <a:solidFill>
                  <a:srgbClr val="00B1C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CBE83BD-8F39-4B04-921B-C8E6B70C602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17597036-DE7E-4327-AB5A-58AE717B6716}"/>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00B1C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FD4F1CC-7295-4C7B-BEE7-EB487513CDE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FE470111-E36D-46CA-ABD3-379769DDC0B5}"/>
              </a:ext>
            </a:extLst>
          </p:cNvPr>
          <p:cNvSpPr>
            <a:spLocks noGrp="1"/>
          </p:cNvSpPr>
          <p:nvPr>
            <p:ph type="dt" sz="half" idx="10"/>
          </p:nvPr>
        </p:nvSpPr>
        <p:spPr>
          <a:xfrm>
            <a:off x="838200" y="6431851"/>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8" name="Marcador de pie de página 7">
            <a:extLst>
              <a:ext uri="{FF2B5EF4-FFF2-40B4-BE49-F238E27FC236}">
                <a16:creationId xmlns:a16="http://schemas.microsoft.com/office/drawing/2014/main" id="{E08FF31F-DE6C-42B2-8B57-31206F07267C}"/>
              </a:ext>
            </a:extLst>
          </p:cNvPr>
          <p:cNvSpPr>
            <a:spLocks noGrp="1"/>
          </p:cNvSpPr>
          <p:nvPr>
            <p:ph type="ftr" sz="quarter" idx="11"/>
          </p:nvPr>
        </p:nvSpPr>
        <p:spPr>
          <a:xfrm>
            <a:off x="4038600" y="6431851"/>
            <a:ext cx="4114800" cy="365125"/>
          </a:xfrm>
        </p:spPr>
        <p:txBody>
          <a:bodyPr/>
          <a:lstStyle>
            <a:lvl1pPr>
              <a:defRPr b="1">
                <a:solidFill>
                  <a:schemeClr val="bg1"/>
                </a:solidFill>
              </a:defRPr>
            </a:lvl1pPr>
          </a:lstStyle>
          <a:p>
            <a:endParaRPr lang="en-GB"/>
          </a:p>
        </p:txBody>
      </p:sp>
      <p:sp>
        <p:nvSpPr>
          <p:cNvPr id="9" name="Marcador de número de diapositiva 8">
            <a:extLst>
              <a:ext uri="{FF2B5EF4-FFF2-40B4-BE49-F238E27FC236}">
                <a16:creationId xmlns:a16="http://schemas.microsoft.com/office/drawing/2014/main" id="{24FAC100-E146-4D14-B629-FBE476FC2A10}"/>
              </a:ext>
            </a:extLst>
          </p:cNvPr>
          <p:cNvSpPr>
            <a:spLocks noGrp="1"/>
          </p:cNvSpPr>
          <p:nvPr>
            <p:ph type="sldNum" sz="quarter" idx="12"/>
          </p:nvPr>
        </p:nvSpPr>
        <p:spPr>
          <a:xfrm>
            <a:off x="9357221" y="6431851"/>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784473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AD6AAF-690E-4DBC-B209-EFCE95C6D86A}"/>
              </a:ext>
            </a:extLst>
          </p:cNvPr>
          <p:cNvSpPr>
            <a:spLocks noGrp="1"/>
          </p:cNvSpPr>
          <p:nvPr>
            <p:ph type="title"/>
          </p:nvPr>
        </p:nvSpPr>
        <p:spPr/>
        <p:txBody>
          <a:bodyPr/>
          <a:lstStyle/>
          <a:p>
            <a:r>
              <a:rPr lang="es-ES"/>
              <a:t>Haga clic para modificar el estilo de título del patrón</a:t>
            </a:r>
            <a:endParaRPr lang="en-GB"/>
          </a:p>
        </p:txBody>
      </p:sp>
      <p:sp>
        <p:nvSpPr>
          <p:cNvPr id="3" name="Marcador de fecha 2">
            <a:extLst>
              <a:ext uri="{FF2B5EF4-FFF2-40B4-BE49-F238E27FC236}">
                <a16:creationId xmlns:a16="http://schemas.microsoft.com/office/drawing/2014/main" id="{7371742C-4ED3-4D9A-BD5E-B1AF1AD7DCDC}"/>
              </a:ext>
            </a:extLst>
          </p:cNvPr>
          <p:cNvSpPr>
            <a:spLocks noGrp="1"/>
          </p:cNvSpPr>
          <p:nvPr>
            <p:ph type="dt" sz="half" idx="10"/>
          </p:nvPr>
        </p:nvSpPr>
        <p:spPr>
          <a:xfrm>
            <a:off x="838200" y="6448629"/>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4" name="Marcador de pie de página 3">
            <a:extLst>
              <a:ext uri="{FF2B5EF4-FFF2-40B4-BE49-F238E27FC236}">
                <a16:creationId xmlns:a16="http://schemas.microsoft.com/office/drawing/2014/main" id="{D7AA7BC7-BB3F-42F4-A179-ECDB4131EC26}"/>
              </a:ext>
            </a:extLst>
          </p:cNvPr>
          <p:cNvSpPr>
            <a:spLocks noGrp="1"/>
          </p:cNvSpPr>
          <p:nvPr>
            <p:ph type="ftr" sz="quarter" idx="11"/>
          </p:nvPr>
        </p:nvSpPr>
        <p:spPr>
          <a:xfrm>
            <a:off x="4038600" y="6448629"/>
            <a:ext cx="4114800" cy="365125"/>
          </a:xfrm>
        </p:spPr>
        <p:txBody>
          <a:bodyPr/>
          <a:lstStyle>
            <a:lvl1pPr>
              <a:defRPr b="1">
                <a:solidFill>
                  <a:schemeClr val="bg1"/>
                </a:solidFill>
              </a:defRPr>
            </a:lvl1pPr>
          </a:lstStyle>
          <a:p>
            <a:endParaRPr lang="en-GB"/>
          </a:p>
        </p:txBody>
      </p:sp>
      <p:sp>
        <p:nvSpPr>
          <p:cNvPr id="5" name="Marcador de número de diapositiva 4">
            <a:extLst>
              <a:ext uri="{FF2B5EF4-FFF2-40B4-BE49-F238E27FC236}">
                <a16:creationId xmlns:a16="http://schemas.microsoft.com/office/drawing/2014/main" id="{903C9F65-34C1-4ABD-9EEA-B2C85ADC9F6D}"/>
              </a:ext>
            </a:extLst>
          </p:cNvPr>
          <p:cNvSpPr>
            <a:spLocks noGrp="1"/>
          </p:cNvSpPr>
          <p:nvPr>
            <p:ph type="sldNum" sz="quarter" idx="12"/>
          </p:nvPr>
        </p:nvSpPr>
        <p:spPr>
          <a:xfrm>
            <a:off x="9248164" y="6448629"/>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66366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8C817B9-0A74-478A-BA95-31B903DF4471}"/>
              </a:ext>
            </a:extLst>
          </p:cNvPr>
          <p:cNvSpPr>
            <a:spLocks noGrp="1"/>
          </p:cNvSpPr>
          <p:nvPr>
            <p:ph type="dt" sz="half" idx="10"/>
          </p:nvPr>
        </p:nvSpPr>
        <p:spPr>
          <a:xfrm>
            <a:off x="838200" y="6448629"/>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3" name="Marcador de pie de página 2">
            <a:extLst>
              <a:ext uri="{FF2B5EF4-FFF2-40B4-BE49-F238E27FC236}">
                <a16:creationId xmlns:a16="http://schemas.microsoft.com/office/drawing/2014/main" id="{9A105839-EC88-4DA4-B091-29751CCC3E91}"/>
              </a:ext>
            </a:extLst>
          </p:cNvPr>
          <p:cNvSpPr>
            <a:spLocks noGrp="1"/>
          </p:cNvSpPr>
          <p:nvPr>
            <p:ph type="ftr" sz="quarter" idx="11"/>
          </p:nvPr>
        </p:nvSpPr>
        <p:spPr>
          <a:xfrm>
            <a:off x="4038600" y="6448629"/>
            <a:ext cx="4114800" cy="365125"/>
          </a:xfrm>
        </p:spPr>
        <p:txBody>
          <a:bodyPr/>
          <a:lstStyle>
            <a:lvl1pPr>
              <a:defRPr b="1">
                <a:solidFill>
                  <a:schemeClr val="bg1"/>
                </a:solidFill>
              </a:defRPr>
            </a:lvl1pPr>
          </a:lstStyle>
          <a:p>
            <a:endParaRPr lang="en-GB"/>
          </a:p>
        </p:txBody>
      </p:sp>
      <p:sp>
        <p:nvSpPr>
          <p:cNvPr id="4" name="Marcador de número de diapositiva 3">
            <a:extLst>
              <a:ext uri="{FF2B5EF4-FFF2-40B4-BE49-F238E27FC236}">
                <a16:creationId xmlns:a16="http://schemas.microsoft.com/office/drawing/2014/main" id="{725CBE20-F8AD-42D9-8776-49E3DBDB8CA7}"/>
              </a:ext>
            </a:extLst>
          </p:cNvPr>
          <p:cNvSpPr>
            <a:spLocks noGrp="1"/>
          </p:cNvSpPr>
          <p:nvPr>
            <p:ph type="sldNum" sz="quarter" idx="12"/>
          </p:nvPr>
        </p:nvSpPr>
        <p:spPr>
          <a:xfrm>
            <a:off x="9306887" y="6448629"/>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37876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4A0E99-AEFF-4849-BDA8-D8467A481BA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C63EEFD6-3F2A-4284-8B3C-5B8839C2D8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texto 3">
            <a:extLst>
              <a:ext uri="{FF2B5EF4-FFF2-40B4-BE49-F238E27FC236}">
                <a16:creationId xmlns:a16="http://schemas.microsoft.com/office/drawing/2014/main" id="{AE8224A7-86E9-4EED-9C80-36B449EFC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EF53734-6264-4AD9-B8B9-468FBA52FD83}"/>
              </a:ext>
            </a:extLst>
          </p:cNvPr>
          <p:cNvSpPr>
            <a:spLocks noGrp="1"/>
          </p:cNvSpPr>
          <p:nvPr>
            <p:ph type="dt" sz="half" idx="10"/>
          </p:nvPr>
        </p:nvSpPr>
        <p:spPr>
          <a:xfrm>
            <a:off x="838200" y="6440240"/>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6" name="Marcador de pie de página 5">
            <a:extLst>
              <a:ext uri="{FF2B5EF4-FFF2-40B4-BE49-F238E27FC236}">
                <a16:creationId xmlns:a16="http://schemas.microsoft.com/office/drawing/2014/main" id="{902AC2AF-0E1C-4A9A-B423-126D1A68CD12}"/>
              </a:ext>
            </a:extLst>
          </p:cNvPr>
          <p:cNvSpPr>
            <a:spLocks noGrp="1"/>
          </p:cNvSpPr>
          <p:nvPr>
            <p:ph type="ftr" sz="quarter" idx="11"/>
          </p:nvPr>
        </p:nvSpPr>
        <p:spPr>
          <a:xfrm>
            <a:off x="4038600" y="6440240"/>
            <a:ext cx="4114800" cy="365125"/>
          </a:xfrm>
        </p:spPr>
        <p:txBody>
          <a:bodyPr/>
          <a:lstStyle>
            <a:lvl1pPr>
              <a:defRPr b="1">
                <a:solidFill>
                  <a:schemeClr val="bg1"/>
                </a:solidFill>
              </a:defRPr>
            </a:lvl1pPr>
          </a:lstStyle>
          <a:p>
            <a:endParaRPr lang="en-GB"/>
          </a:p>
        </p:txBody>
      </p:sp>
      <p:sp>
        <p:nvSpPr>
          <p:cNvPr id="7" name="Marcador de número de diapositiva 6">
            <a:extLst>
              <a:ext uri="{FF2B5EF4-FFF2-40B4-BE49-F238E27FC236}">
                <a16:creationId xmlns:a16="http://schemas.microsoft.com/office/drawing/2014/main" id="{04293939-6A7E-4F3F-B9E3-1BB14BB74BD2}"/>
              </a:ext>
            </a:extLst>
          </p:cNvPr>
          <p:cNvSpPr>
            <a:spLocks noGrp="1"/>
          </p:cNvSpPr>
          <p:nvPr>
            <p:ph type="sldNum" sz="quarter" idx="12"/>
          </p:nvPr>
        </p:nvSpPr>
        <p:spPr>
          <a:xfrm>
            <a:off x="9290109" y="6440240"/>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318356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46742B-3AD9-45AB-B2C3-2CCED32E02F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posición de imagen 2">
            <a:extLst>
              <a:ext uri="{FF2B5EF4-FFF2-40B4-BE49-F238E27FC236}">
                <a16:creationId xmlns:a16="http://schemas.microsoft.com/office/drawing/2014/main" id="{A0F64865-C85B-4B88-8C09-1D549BABF1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47885832-F479-4580-8507-8D77A8AA9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C45035A-0A83-481A-95CA-73DF8D798BBD}"/>
              </a:ext>
            </a:extLst>
          </p:cNvPr>
          <p:cNvSpPr>
            <a:spLocks noGrp="1"/>
          </p:cNvSpPr>
          <p:nvPr>
            <p:ph type="dt" sz="half" idx="10"/>
          </p:nvPr>
        </p:nvSpPr>
        <p:spPr>
          <a:xfrm>
            <a:off x="838200" y="6448629"/>
            <a:ext cx="2743200" cy="365125"/>
          </a:xfrm>
        </p:spPr>
        <p:txBody>
          <a:bodyPr/>
          <a:lstStyle>
            <a:lvl1pPr>
              <a:defRPr b="1">
                <a:solidFill>
                  <a:schemeClr val="bg1"/>
                </a:solidFill>
              </a:defRPr>
            </a:lvl1pPr>
          </a:lstStyle>
          <a:p>
            <a:fld id="{1499090A-F1CE-4A7E-A7D2-8785A9B08739}" type="datetimeFigureOut">
              <a:rPr lang="en-GB" smtClean="0"/>
              <a:pPr/>
              <a:t>07/02/2025</a:t>
            </a:fld>
            <a:endParaRPr lang="en-GB"/>
          </a:p>
        </p:txBody>
      </p:sp>
      <p:sp>
        <p:nvSpPr>
          <p:cNvPr id="6" name="Marcador de pie de página 5">
            <a:extLst>
              <a:ext uri="{FF2B5EF4-FFF2-40B4-BE49-F238E27FC236}">
                <a16:creationId xmlns:a16="http://schemas.microsoft.com/office/drawing/2014/main" id="{389C700C-5845-4D04-9537-805E72907FEC}"/>
              </a:ext>
            </a:extLst>
          </p:cNvPr>
          <p:cNvSpPr>
            <a:spLocks noGrp="1"/>
          </p:cNvSpPr>
          <p:nvPr>
            <p:ph type="ftr" sz="quarter" idx="11"/>
          </p:nvPr>
        </p:nvSpPr>
        <p:spPr>
          <a:xfrm>
            <a:off x="4038600" y="6448629"/>
            <a:ext cx="4114800" cy="365125"/>
          </a:xfrm>
        </p:spPr>
        <p:txBody>
          <a:bodyPr/>
          <a:lstStyle>
            <a:lvl1pPr>
              <a:defRPr b="1">
                <a:solidFill>
                  <a:schemeClr val="bg1"/>
                </a:solidFill>
              </a:defRPr>
            </a:lvl1pPr>
          </a:lstStyle>
          <a:p>
            <a:endParaRPr lang="en-GB"/>
          </a:p>
        </p:txBody>
      </p:sp>
      <p:sp>
        <p:nvSpPr>
          <p:cNvPr id="7" name="Marcador de número de diapositiva 6">
            <a:extLst>
              <a:ext uri="{FF2B5EF4-FFF2-40B4-BE49-F238E27FC236}">
                <a16:creationId xmlns:a16="http://schemas.microsoft.com/office/drawing/2014/main" id="{BB27D762-6FF3-47F7-86D3-BAC04C797962}"/>
              </a:ext>
            </a:extLst>
          </p:cNvPr>
          <p:cNvSpPr>
            <a:spLocks noGrp="1"/>
          </p:cNvSpPr>
          <p:nvPr>
            <p:ph type="sldNum" sz="quarter" idx="12"/>
          </p:nvPr>
        </p:nvSpPr>
        <p:spPr>
          <a:xfrm>
            <a:off x="9290109" y="6448629"/>
            <a:ext cx="2743200" cy="365125"/>
          </a:xfrm>
        </p:spPr>
        <p:txBody>
          <a:bodyPr/>
          <a:lstStyle>
            <a:lvl1pPr>
              <a:defRPr b="1">
                <a:solidFill>
                  <a:schemeClr val="bg1"/>
                </a:solidFill>
              </a:defRPr>
            </a:lvl1pPr>
          </a:lstStyle>
          <a:p>
            <a:fld id="{E70E2779-5617-4C0F-B20B-922ADEEDC038}" type="slidenum">
              <a:rPr lang="en-GB" smtClean="0"/>
              <a:pPr/>
              <a:t>‹Nº›</a:t>
            </a:fld>
            <a:endParaRPr lang="en-GB"/>
          </a:p>
        </p:txBody>
      </p:sp>
    </p:spTree>
    <p:extLst>
      <p:ext uri="{BB962C8B-B14F-4D97-AF65-F5344CB8AC3E}">
        <p14:creationId xmlns:p14="http://schemas.microsoft.com/office/powerpoint/2010/main" val="129327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6CCD1D-AB6B-4847-8A4B-8C94A550EA64}"/>
              </a:ext>
            </a:extLst>
          </p:cNvPr>
          <p:cNvSpPr>
            <a:spLocks noGrp="1"/>
          </p:cNvSpPr>
          <p:nvPr>
            <p:ph type="title"/>
          </p:nvPr>
        </p:nvSpPr>
        <p:spPr>
          <a:xfrm>
            <a:off x="1511567" y="142647"/>
            <a:ext cx="8901061"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2E3454B8-3AEF-49FC-ADB3-09DE9671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3CC3E552-7117-4AA9-A09F-5EC0063BE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9090A-F1CE-4A7E-A7D2-8785A9B08739}" type="datetimeFigureOut">
              <a:rPr lang="en-GB" smtClean="0"/>
              <a:t>07/02/2025</a:t>
            </a:fld>
            <a:endParaRPr lang="en-GB"/>
          </a:p>
        </p:txBody>
      </p:sp>
      <p:sp>
        <p:nvSpPr>
          <p:cNvPr id="5" name="Marcador de pie de página 4">
            <a:extLst>
              <a:ext uri="{FF2B5EF4-FFF2-40B4-BE49-F238E27FC236}">
                <a16:creationId xmlns:a16="http://schemas.microsoft.com/office/drawing/2014/main" id="{CE528574-BF86-4AC2-8420-443E0F0F45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6E1A5EA5-D8CB-420E-BBE1-DED825AF50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E2779-5617-4C0F-B20B-922ADEEDC038}" type="slidenum">
              <a:rPr lang="en-GB" smtClean="0"/>
              <a:t>‹Nº›</a:t>
            </a:fld>
            <a:endParaRPr lang="en-GB"/>
          </a:p>
        </p:txBody>
      </p:sp>
      <p:sp>
        <p:nvSpPr>
          <p:cNvPr id="9" name="CuadroTexto 8"/>
          <p:cNvSpPr txBox="1"/>
          <p:nvPr userDrawn="1"/>
        </p:nvSpPr>
        <p:spPr>
          <a:xfrm>
            <a:off x="7298725" y="6447872"/>
            <a:ext cx="4723902" cy="338554"/>
          </a:xfrm>
          <a:prstGeom prst="rect">
            <a:avLst/>
          </a:prstGeom>
          <a:noFill/>
        </p:spPr>
        <p:txBody>
          <a:bodyPr wrap="square" rtlCol="0">
            <a:spAutoFit/>
          </a:bodyPr>
          <a:lstStyle/>
          <a:p>
            <a:pPr algn="r"/>
            <a:r>
              <a:rPr lang="es-ES" sz="1600">
                <a:solidFill>
                  <a:schemeClr val="accent1"/>
                </a:solidFill>
              </a:rPr>
              <a:t>1</a:t>
            </a:r>
            <a:r>
              <a:rPr lang="es-ES" sz="1600" baseline="30000">
                <a:solidFill>
                  <a:schemeClr val="accent1"/>
                </a:solidFill>
              </a:rPr>
              <a:t>st </a:t>
            </a:r>
            <a:r>
              <a:rPr lang="es-ES" sz="1600">
                <a:solidFill>
                  <a:schemeClr val="accent1"/>
                </a:solidFill>
              </a:rPr>
              <a:t>Meeting of the OA coordinators, 1</a:t>
            </a:r>
            <a:r>
              <a:rPr lang="es-ES" sz="1600" baseline="30000">
                <a:solidFill>
                  <a:schemeClr val="accent1"/>
                </a:solidFill>
              </a:rPr>
              <a:t>st</a:t>
            </a:r>
            <a:r>
              <a:rPr lang="es-ES" sz="1600">
                <a:solidFill>
                  <a:schemeClr val="accent1"/>
                </a:solidFill>
              </a:rPr>
              <a:t> June 2022</a:t>
            </a:r>
            <a:endParaRPr lang="en-GB" sz="1600">
              <a:solidFill>
                <a:schemeClr val="accent1"/>
              </a:solidFill>
            </a:endParaRPr>
          </a:p>
        </p:txBody>
      </p:sp>
      <p:sp>
        <p:nvSpPr>
          <p:cNvPr id="10" name="Rectangle 6"/>
          <p:cNvSpPr/>
          <p:nvPr userDrawn="1"/>
        </p:nvSpPr>
        <p:spPr>
          <a:xfrm>
            <a:off x="1" y="6400800"/>
            <a:ext cx="12192000" cy="457200"/>
          </a:xfrm>
          <a:prstGeom prst="rect">
            <a:avLst/>
          </a:prstGeom>
          <a:solidFill>
            <a:srgbClr val="21BDB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7"/>
          <p:cNvSpPr/>
          <p:nvPr userDrawn="1"/>
        </p:nvSpPr>
        <p:spPr>
          <a:xfrm>
            <a:off x="1" y="6334316"/>
            <a:ext cx="12192000" cy="66484"/>
          </a:xfrm>
          <a:prstGeom prst="rect">
            <a:avLst/>
          </a:prstGeom>
          <a:solidFill>
            <a:srgbClr val="00395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Imagen 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608329" y="16678"/>
            <a:ext cx="1511567" cy="724362"/>
          </a:xfrm>
          <a:prstGeom prst="rect">
            <a:avLst/>
          </a:prstGeom>
        </p:spPr>
      </p:pic>
    </p:spTree>
    <p:extLst>
      <p:ext uri="{BB962C8B-B14F-4D97-AF65-F5344CB8AC3E}">
        <p14:creationId xmlns:p14="http://schemas.microsoft.com/office/powerpoint/2010/main" val="144591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5" r:id="rId12"/>
    <p:sldLayoutId id="2147483686" r:id="rId13"/>
    <p:sldLayoutId id="2147483687" r:id="rId14"/>
    <p:sldLayoutId id="2147483688" r:id="rId15"/>
  </p:sldLayoutIdLst>
  <p:txStyles>
    <p:titleStyle>
      <a:lvl1pPr algn="ctr" defTabSz="914400" rtl="0" eaLnBrk="1" latinLnBrk="0" hangingPunct="1">
        <a:lnSpc>
          <a:spcPct val="90000"/>
        </a:lnSpc>
        <a:spcBef>
          <a:spcPct val="0"/>
        </a:spcBef>
        <a:buNone/>
        <a:defRPr sz="4400" b="1" kern="1200">
          <a:solidFill>
            <a:srgbClr val="00395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B1C5"/>
        </a:buClr>
        <a:buFont typeface="Arial" panose="020B0604020202020204" pitchFamily="34" charset="0"/>
        <a:buChar char="•"/>
        <a:defRPr sz="2800"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Clr>
          <a:srgbClr val="00B1C5"/>
        </a:buClr>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Clr>
          <a:srgbClr val="00B1C5"/>
        </a:buClr>
        <a:buFont typeface="Arial" panose="020B0604020202020204" pitchFamily="34" charset="0"/>
        <a:buChar char="•"/>
        <a:defRPr sz="2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Clr>
          <a:srgbClr val="00B1C5"/>
        </a:buClr>
        <a:buFont typeface="Arial" panose="020B0604020202020204"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Clr>
          <a:srgbClr val="00B1C5"/>
        </a:buClr>
        <a:buFont typeface="Arial" panose="020B0604020202020204" pitchFamily="34" charset="0"/>
        <a:buChar char="•"/>
        <a:defRPr sz="1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jpeg;base64,/9j/4AAQSkZJRgABAQEAYABgAAD/2wBDAAEBAQEBAQEBAQEBAQEBAQEBAQEBAQEBAQEBAQEBAQEBAQEBAQEBAQEBAQEBAQEBAQEBAQEBAQEBAQEBAQEBAQH/2wBDAQEBAQEBAQEBAQEBAQEBAQEBAQEBAQEBAQEBAQEBAQEBAQEBAQEBAQEBAQEBAQEBAQEBAQEBAQEBAQEBAQEBAQH/wAARCABAAE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sCiiiv1A/PwooooAKKKKACiiigAqKeeC1gmubmaK3treKSe4uJ5FiggghQySzTSyFUiiijVnkkdlREUsxABNS0UAcL8Pvih8NPi1otx4k+FfxD8DfEzw7aalNo91r/w/8W6B4y0W21e2trS8uNKuNU8O6hqNjDqMFpf2N1NYyTrcxW97aTvEsVxCzs8b/FX4YfDN9Aj+JHxH8B/D6TxXqX9jeF4/G3i/w/4UfxJq+YV/srQE13ULBtY1Ldc26/YdOFxc7riAeVmWPd+E/wDwTXtf+GQP+Cjv7c/7CF0Dp/gjxtdWv7QvwPs5P3NhHo1xJBd3Gk6Ovyrc3C+FvFuk6Rdui9fhlqGNvkSA6Hxptf8Ahs3/AILY/BX4SAf2n8L/ANgn4fj4u+M4SPNsR8TNZk0XxHpUIl5tWuBq978IvNs3EkzR+HfEUJUeTOIPZeWQWKqw9rN4Ongf7QjiFFc06EqEalNJX5eaVaccPu1zP5HlrHzeGpyVOLxM8X9SdHmfKqyrOFR3snyxpxlW2vy27n7r+OPH/gT4ZeHrnxd8SPGvhL4feFLKa1trzxP438R6P4U8PWlxfTpa2UFzrWvXlhpsE15cyR29rFLcq9xO6RRK8jBTp+G/EvhzxjoOleKfCOv6L4q8Ma7ZQ6lofiPw5qtjrmhazp1wu63v9K1fTJ7rT9Qs51+aG6tLiaCQco5Ffhd/wVMjP7XH7Wf7F3/BNvTL68Xw14m8RXf7QHx+bS5jFPZeAfCtlrdto1lJdRBls7jUNN07x3HCl2GWPVtQ8IXiwSSPaluq/wCCIfxE8Q6B8L/jr+xH8Rrsv8R/2MPjH4p8FJFKWRrvwJ4g17W7jS7yyWZmmubKLxXpvjBreaJ5be30XUPDkcbLDPamSJZao5bHGe1br/u608PZe5hKtSpQp1r7tutTs1ayjUpvqXHHN454bkXsvfpQrXb5sTTp0606TVrJKlO6d/ihKNtj9wqKKK8k9EKKKKAPwM/4K228n7Mf7S/7DH/BR7SbW6XTfhl8Ql+Cvxqn06Bp7y5+Gvi2LV7q3IhiA3m30HUvihYxPcbopNV1fQbdXjk8kSdl/wAEVfB2ra58Lv2hf26viXFHp/jT9sb4y+MPHhu76RUi0n4beEta1230q2juLkR/Y9NtvEV/4yjjx5No+iaZoMwBgggKfsd4++HPw++K3hm88FfFDwL4P+I3g7UJrO4v/Cnjrw3o/izw5e3Gn3Md7YT3Wia9Z3+m3E1leQxXVpLLbM9vcRpNEySKGEulfD/wJoXgmH4a6J4L8KaP8OrbQ5/DFv4D0vw9pNh4Og8N3NtLZ3GgQ+GrS0i0aLRZ7Sea2m0xLNbKWCaWF4WjkZT68syjLLIYJ05KunCjOvdNSwdOrPEQo235lXne7duWEUrHmrAyjjpYpTXsrSqwo2atip04UZVW9U06UOXunJvvf+Wj9lbwH+2d+3n+1T+1r/wUG/Zc+PnhH4CWOo+PNT+B/gnxB40+HGkfEK41j4c6LaeHLrTdJ0fTvEei6zp2hNaeHdH8CX+s3dnaw3d1qmq6hEtwqSaglz0Xhfw7+0d/wTt/4KwfBL4lftRfFrwv8V7T9ujSdR+Fvjj4ieFfCNj4A0O716J/DHhvw/BqHh/StO0nQbTU9E8Q2nwwu77WbeytjPpOtavcXTtcy6jc3P8ATV8PPhj8NvhH4cTwf8Kfh/4K+GnhKK8utRj8MeAfC+ieEPD8eoXzI17fJo/h+y0/T1u7xo0a5uRbiacohldioxQ+Inwc+Efxej0KL4r/AAu+HnxMj8L6i2seGU8f+DPDvi9fD2rMI1bU9DHiDTtQGlagywwhryx8i4IiiBkPlpjplnalWqweGp/UamFlg1SVGgsTGgqShRTxKgqknTqRhW5ZTceZbbGEcpcadKftpvF08THFSm6tV4eVZ1eerahzciU4SnTuop2k77s9Iooor589kKKKKACiiigAooooAKKKKAP/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4" name="TextBox 3">
            <a:extLst>
              <a:ext uri="{FF2B5EF4-FFF2-40B4-BE49-F238E27FC236}">
                <a16:creationId xmlns:a16="http://schemas.microsoft.com/office/drawing/2014/main" id="{C90E75A6-09FC-C44B-DE05-50487983A2DA}"/>
              </a:ext>
            </a:extLst>
          </p:cNvPr>
          <p:cNvSpPr txBox="1"/>
          <p:nvPr/>
        </p:nvSpPr>
        <p:spPr>
          <a:xfrm>
            <a:off x="883783" y="5825040"/>
            <a:ext cx="1029721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i="1" dirty="0">
                <a:solidFill>
                  <a:schemeClr val="bg1">
                    <a:lumMod val="50000"/>
                  </a:schemeClr>
                </a:solidFill>
                <a:ea typeface="Calibri"/>
                <a:cs typeface="Calibri"/>
              </a:rPr>
              <a:t>“Co-funded by the European Union. Views and opinions expressed are however those of the author(s) only and do not necessarily reflect those of the European Union or European Health and Digital Executive Agency. Neither the European Union nor the granting authority can be held responsible for them.” </a:t>
            </a:r>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00" y="111524"/>
            <a:ext cx="3436832" cy="766800"/>
          </a:xfrm>
          <a:prstGeom prst="rect">
            <a:avLst/>
          </a:prstGeom>
        </p:spPr>
      </p:pic>
      <p:sp>
        <p:nvSpPr>
          <p:cNvPr id="8" name="Title 1">
            <a:extLst>
              <a:ext uri="{FF2B5EF4-FFF2-40B4-BE49-F238E27FC236}">
                <a16:creationId xmlns:a16="http://schemas.microsoft.com/office/drawing/2014/main" id="{23C2B637-6871-6EB8-6E2A-EA4507BCBEC9}"/>
              </a:ext>
            </a:extLst>
          </p:cNvPr>
          <p:cNvSpPr>
            <a:spLocks noGrp="1"/>
          </p:cNvSpPr>
          <p:nvPr>
            <p:ph type="ctrTitle"/>
          </p:nvPr>
        </p:nvSpPr>
        <p:spPr>
          <a:xfrm>
            <a:off x="735724" y="868362"/>
            <a:ext cx="10867697" cy="1893888"/>
          </a:xfrm>
        </p:spPr>
        <p:txBody>
          <a:bodyPr>
            <a:normAutofit/>
          </a:bodyPr>
          <a:lstStyle/>
          <a:p>
            <a:r>
              <a:rPr lang="en-IE" sz="5400" b="0" dirty="0">
                <a:solidFill>
                  <a:srgbClr val="00B1C5"/>
                </a:solidFill>
                <a:latin typeface="+mn-lt"/>
              </a:rPr>
              <a:t>ERN Care Pathway Development</a:t>
            </a:r>
            <a:endParaRPr lang="en-GB" sz="5400" b="0" dirty="0">
              <a:solidFill>
                <a:srgbClr val="00B1C5"/>
              </a:solidFill>
            </a:endParaRPr>
          </a:p>
        </p:txBody>
      </p:sp>
      <p:sp>
        <p:nvSpPr>
          <p:cNvPr id="9" name="Subtitle 2">
            <a:extLst>
              <a:ext uri="{FF2B5EF4-FFF2-40B4-BE49-F238E27FC236}">
                <a16:creationId xmlns:a16="http://schemas.microsoft.com/office/drawing/2014/main" id="{25723766-6F0D-AA96-9E03-085EDB137489}"/>
              </a:ext>
            </a:extLst>
          </p:cNvPr>
          <p:cNvSpPr>
            <a:spLocks noGrp="1"/>
          </p:cNvSpPr>
          <p:nvPr>
            <p:ph type="subTitle" idx="1"/>
          </p:nvPr>
        </p:nvSpPr>
        <p:spPr>
          <a:xfrm>
            <a:off x="1539766" y="3151082"/>
            <a:ext cx="9144000" cy="1439968"/>
          </a:xfrm>
        </p:spPr>
        <p:txBody>
          <a:bodyPr>
            <a:normAutofit fontScale="55000" lnSpcReduction="20000"/>
          </a:bodyPr>
          <a:lstStyle/>
          <a:p>
            <a:r>
              <a:rPr lang="en-GB" sz="4400" b="1" dirty="0">
                <a:solidFill>
                  <a:schemeClr val="tx2"/>
                </a:solidFill>
                <a:latin typeface="+mj-lt"/>
                <a:ea typeface="+mj-ea"/>
                <a:cs typeface="+mj-cs"/>
              </a:rPr>
              <a:t>Workshop Template to map the patient community needs</a:t>
            </a:r>
          </a:p>
          <a:p>
            <a:endParaRPr lang="en-GB" sz="4400" i="1" dirty="0">
              <a:solidFill>
                <a:schemeClr val="tx2"/>
              </a:solidFill>
              <a:latin typeface="+mj-lt"/>
              <a:ea typeface="+mj-ea"/>
              <a:cs typeface="+mj-cs"/>
            </a:endParaRPr>
          </a:p>
          <a:p>
            <a:r>
              <a:rPr lang="en-GB" sz="4400" i="1" dirty="0">
                <a:solidFill>
                  <a:schemeClr val="tx2"/>
                </a:solidFill>
                <a:highlight>
                  <a:srgbClr val="F4BCD6"/>
                </a:highlight>
                <a:latin typeface="+mj-lt"/>
                <a:ea typeface="+mj-ea"/>
                <a:cs typeface="+mj-cs"/>
              </a:rPr>
              <a:t>Please adapt slides 6-13 to the stages covered by the care pathway that is being developed in your ERN</a:t>
            </a:r>
          </a:p>
        </p:txBody>
      </p:sp>
      <p:sp>
        <p:nvSpPr>
          <p:cNvPr id="10" name="Subtitle 2">
            <a:extLst>
              <a:ext uri="{FF2B5EF4-FFF2-40B4-BE49-F238E27FC236}">
                <a16:creationId xmlns:a16="http://schemas.microsoft.com/office/drawing/2014/main" id="{359A84DA-2636-02BC-48EE-DEFCBEAC95B9}"/>
              </a:ext>
            </a:extLst>
          </p:cNvPr>
          <p:cNvSpPr txBox="1">
            <a:spLocks/>
          </p:cNvSpPr>
          <p:nvPr/>
        </p:nvSpPr>
        <p:spPr>
          <a:xfrm>
            <a:off x="7373006" y="4979882"/>
            <a:ext cx="4587766" cy="36687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rgbClr val="00B1C5"/>
              </a:buClr>
              <a:buFont typeface="Arial" panose="020B0604020202020204" pitchFamily="34" charset="0"/>
              <a:buNone/>
              <a:defRPr sz="2400" kern="1200">
                <a:solidFill>
                  <a:schemeClr val="bg1">
                    <a:lumMod val="50000"/>
                  </a:schemeClr>
                </a:solidFill>
                <a:latin typeface="+mn-lt"/>
                <a:ea typeface="+mn-ea"/>
                <a:cs typeface="+mn-cs"/>
              </a:defRPr>
            </a:lvl1pPr>
            <a:lvl2pPr marL="457200" indent="0" algn="ctr" defTabSz="914400" rtl="0" eaLnBrk="1" latinLnBrk="0" hangingPunct="1">
              <a:lnSpc>
                <a:spcPct val="90000"/>
              </a:lnSpc>
              <a:spcBef>
                <a:spcPts val="500"/>
              </a:spcBef>
              <a:buClr>
                <a:srgbClr val="00B1C5"/>
              </a:buClr>
              <a:buFont typeface="Arial" panose="020B0604020202020204" pitchFamily="34" charset="0"/>
              <a:buNone/>
              <a:defRPr sz="2000" kern="1200">
                <a:solidFill>
                  <a:schemeClr val="bg1">
                    <a:lumMod val="50000"/>
                  </a:schemeClr>
                </a:solidFill>
                <a:latin typeface="+mn-lt"/>
                <a:ea typeface="+mn-ea"/>
                <a:cs typeface="+mn-cs"/>
              </a:defRPr>
            </a:lvl2pPr>
            <a:lvl3pPr marL="914400" indent="0" algn="ctr" defTabSz="914400" rtl="0" eaLnBrk="1" latinLnBrk="0" hangingPunct="1">
              <a:lnSpc>
                <a:spcPct val="90000"/>
              </a:lnSpc>
              <a:spcBef>
                <a:spcPts val="500"/>
              </a:spcBef>
              <a:buClr>
                <a:srgbClr val="00B1C5"/>
              </a:buClr>
              <a:buFont typeface="Arial" panose="020B0604020202020204" pitchFamily="34" charset="0"/>
              <a:buNone/>
              <a:defRPr sz="1800" kern="1200">
                <a:solidFill>
                  <a:schemeClr val="bg1">
                    <a:lumMod val="50000"/>
                  </a:schemeClr>
                </a:solidFill>
                <a:latin typeface="+mn-lt"/>
                <a:ea typeface="+mn-ea"/>
                <a:cs typeface="+mn-cs"/>
              </a:defRPr>
            </a:lvl3pPr>
            <a:lvl4pPr marL="1371600" indent="0" algn="ctr" defTabSz="914400" rtl="0" eaLnBrk="1" latinLnBrk="0" hangingPunct="1">
              <a:lnSpc>
                <a:spcPct val="90000"/>
              </a:lnSpc>
              <a:spcBef>
                <a:spcPts val="500"/>
              </a:spcBef>
              <a:buClr>
                <a:srgbClr val="00B1C5"/>
              </a:buClr>
              <a:buFont typeface="Arial" panose="020B0604020202020204" pitchFamily="34" charset="0"/>
              <a:buNone/>
              <a:defRPr sz="1600" kern="1200">
                <a:solidFill>
                  <a:schemeClr val="bg1">
                    <a:lumMod val="50000"/>
                  </a:schemeClr>
                </a:solidFill>
                <a:latin typeface="+mn-lt"/>
                <a:ea typeface="+mn-ea"/>
                <a:cs typeface="+mn-cs"/>
              </a:defRPr>
            </a:lvl4pPr>
            <a:lvl5pPr marL="1828800" indent="0" algn="ctr" defTabSz="914400" rtl="0" eaLnBrk="1" latinLnBrk="0" hangingPunct="1">
              <a:lnSpc>
                <a:spcPct val="90000"/>
              </a:lnSpc>
              <a:spcBef>
                <a:spcPts val="500"/>
              </a:spcBef>
              <a:buClr>
                <a:srgbClr val="00B1C5"/>
              </a:buClr>
              <a:buFont typeface="Arial" panose="020B0604020202020204" pitchFamily="34" charset="0"/>
              <a:buNone/>
              <a:defRPr sz="1600" kern="1200">
                <a:solidFill>
                  <a:schemeClr val="bg1">
                    <a:lumMod val="5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1800" dirty="0"/>
              <a:t>(Add name of Patient Group), (Add Date)</a:t>
            </a:r>
          </a:p>
        </p:txBody>
      </p:sp>
    </p:spTree>
    <p:extLst>
      <p:ext uri="{BB962C8B-B14F-4D97-AF65-F5344CB8AC3E}">
        <p14:creationId xmlns:p14="http://schemas.microsoft.com/office/powerpoint/2010/main" val="281940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6">
            <a:extLst>
              <a:ext uri="{FF2B5EF4-FFF2-40B4-BE49-F238E27FC236}">
                <a16:creationId xmlns:a16="http://schemas.microsoft.com/office/drawing/2014/main" id="{D993403D-C502-295E-2C35-4890656F0C54}"/>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710014"/>
          </a:xfrm>
        </p:spPr>
        <p:txBody>
          <a:bodyPr/>
          <a:lstStyle/>
          <a:p>
            <a:pPr algn="l"/>
            <a:r>
              <a:rPr lang="en-GB" dirty="0"/>
              <a:t>Transition</a:t>
            </a:r>
          </a:p>
        </p:txBody>
      </p:sp>
      <p:sp>
        <p:nvSpPr>
          <p:cNvPr id="17" name="Text Placeholder 7">
            <a:extLst>
              <a:ext uri="{FF2B5EF4-FFF2-40B4-BE49-F238E27FC236}">
                <a16:creationId xmlns:a16="http://schemas.microsoft.com/office/drawing/2014/main" id="{45CFE99A-182A-9CDF-BACB-5A07952F964C}"/>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00519C"/>
                </a:solidFill>
              </a:rPr>
              <a:t>Necessary Actions</a:t>
            </a:r>
          </a:p>
          <a:p>
            <a:pPr>
              <a:spcBef>
                <a:spcPts val="0"/>
              </a:spcBef>
              <a:spcAft>
                <a:spcPts val="600"/>
              </a:spcAft>
            </a:pPr>
            <a:r>
              <a:rPr lang="en-GB" sz="1600"/>
              <a:t>Add</a:t>
            </a:r>
            <a:endParaRPr lang="en-GB" sz="1600" dirty="0"/>
          </a:p>
        </p:txBody>
      </p:sp>
      <p:sp>
        <p:nvSpPr>
          <p:cNvPr id="18" name="Text Placeholder 8">
            <a:extLst>
              <a:ext uri="{FF2B5EF4-FFF2-40B4-BE49-F238E27FC236}">
                <a16:creationId xmlns:a16="http://schemas.microsoft.com/office/drawing/2014/main" id="{CA916954-9B17-A871-8EA3-39806DC0257B}"/>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chemeClr val="accent4"/>
                </a:solidFill>
              </a:rPr>
              <a:t>Patient Needs</a:t>
            </a:r>
          </a:p>
          <a:p>
            <a:pPr>
              <a:spcBef>
                <a:spcPts val="0"/>
              </a:spcBef>
              <a:spcAft>
                <a:spcPts val="600"/>
              </a:spcAft>
            </a:pPr>
            <a:r>
              <a:rPr lang="en-GB" sz="1600"/>
              <a:t>Add</a:t>
            </a:r>
            <a:endParaRPr lang="en-GB" sz="1600" dirty="0"/>
          </a:p>
        </p:txBody>
      </p:sp>
      <p:sp>
        <p:nvSpPr>
          <p:cNvPr id="19" name="Text Placeholder 9">
            <a:extLst>
              <a:ext uri="{FF2B5EF4-FFF2-40B4-BE49-F238E27FC236}">
                <a16:creationId xmlns:a16="http://schemas.microsoft.com/office/drawing/2014/main" id="{CA6147DF-C01B-1D8A-8CD0-D984B0777993}"/>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Tree>
    <p:extLst>
      <p:ext uri="{BB962C8B-B14F-4D97-AF65-F5344CB8AC3E}">
        <p14:creationId xmlns:p14="http://schemas.microsoft.com/office/powerpoint/2010/main" val="29742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6">
            <a:extLst>
              <a:ext uri="{FF2B5EF4-FFF2-40B4-BE49-F238E27FC236}">
                <a16:creationId xmlns:a16="http://schemas.microsoft.com/office/drawing/2014/main" id="{FB7B3DAD-5820-92C1-BB69-856519B356F5}"/>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592733"/>
          </a:xfrm>
        </p:spPr>
        <p:txBody>
          <a:bodyPr/>
          <a:lstStyle/>
          <a:p>
            <a:pPr algn="l"/>
            <a:r>
              <a:rPr lang="en-GB" dirty="0"/>
              <a:t>Other Stages…</a:t>
            </a:r>
          </a:p>
        </p:txBody>
      </p:sp>
      <p:sp>
        <p:nvSpPr>
          <p:cNvPr id="17" name="Text Placeholder 7">
            <a:extLst>
              <a:ext uri="{FF2B5EF4-FFF2-40B4-BE49-F238E27FC236}">
                <a16:creationId xmlns:a16="http://schemas.microsoft.com/office/drawing/2014/main" id="{92F4A3EA-052E-5EFD-4194-5F282A873289}"/>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00519C"/>
                </a:solidFill>
              </a:rPr>
              <a:t>Necessary Actions</a:t>
            </a:r>
          </a:p>
          <a:p>
            <a:pPr>
              <a:spcBef>
                <a:spcPts val="0"/>
              </a:spcBef>
              <a:spcAft>
                <a:spcPts val="600"/>
              </a:spcAft>
            </a:pPr>
            <a:r>
              <a:rPr lang="en-GB" sz="1600"/>
              <a:t>Add</a:t>
            </a:r>
            <a:endParaRPr lang="en-GB" sz="1600" dirty="0"/>
          </a:p>
        </p:txBody>
      </p:sp>
      <p:sp>
        <p:nvSpPr>
          <p:cNvPr id="18" name="Text Placeholder 8">
            <a:extLst>
              <a:ext uri="{FF2B5EF4-FFF2-40B4-BE49-F238E27FC236}">
                <a16:creationId xmlns:a16="http://schemas.microsoft.com/office/drawing/2014/main" id="{0471858E-3EDE-9B41-B1CD-C698945191D5}"/>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chemeClr val="accent4"/>
                </a:solidFill>
              </a:rPr>
              <a:t>Patient Needs</a:t>
            </a:r>
          </a:p>
          <a:p>
            <a:pPr>
              <a:spcBef>
                <a:spcPts val="0"/>
              </a:spcBef>
              <a:spcAft>
                <a:spcPts val="600"/>
              </a:spcAft>
            </a:pPr>
            <a:r>
              <a:rPr lang="en-GB" sz="1600"/>
              <a:t>Add</a:t>
            </a:r>
            <a:endParaRPr lang="en-GB" sz="1600" dirty="0"/>
          </a:p>
        </p:txBody>
      </p:sp>
      <p:sp>
        <p:nvSpPr>
          <p:cNvPr id="19" name="Text Placeholder 9">
            <a:extLst>
              <a:ext uri="{FF2B5EF4-FFF2-40B4-BE49-F238E27FC236}">
                <a16:creationId xmlns:a16="http://schemas.microsoft.com/office/drawing/2014/main" id="{E60013FF-6A78-0323-316A-0BCD5D8C3FF9}"/>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Tree>
    <p:extLst>
      <p:ext uri="{BB962C8B-B14F-4D97-AF65-F5344CB8AC3E}">
        <p14:creationId xmlns:p14="http://schemas.microsoft.com/office/powerpoint/2010/main" val="289872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C6B9AD26-ABAC-412B-D7D0-E34347C62F1E}"/>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dirty="0">
                <a:solidFill>
                  <a:srgbClr val="00519C"/>
                </a:solidFill>
              </a:rPr>
              <a:t>Best Practice #2</a:t>
            </a:r>
          </a:p>
          <a:p>
            <a:pPr>
              <a:spcBef>
                <a:spcPts val="0"/>
              </a:spcBef>
              <a:spcAft>
                <a:spcPts val="600"/>
              </a:spcAft>
            </a:pPr>
            <a:r>
              <a:rPr lang="en-GB" sz="1600" dirty="0"/>
              <a:t>Add</a:t>
            </a:r>
          </a:p>
        </p:txBody>
      </p:sp>
      <p:sp>
        <p:nvSpPr>
          <p:cNvPr id="6" name="Text Placeholder 6">
            <a:extLst>
              <a:ext uri="{FF2B5EF4-FFF2-40B4-BE49-F238E27FC236}">
                <a16:creationId xmlns:a16="http://schemas.microsoft.com/office/drawing/2014/main" id="{AB8BD671-5879-0ACA-A4A3-0CD3504F1F0E}"/>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Best Practice #1</a:t>
            </a:r>
          </a:p>
          <a:p>
            <a:pPr>
              <a:spcBef>
                <a:spcPts val="0"/>
              </a:spcBef>
              <a:spcAft>
                <a:spcPts val="600"/>
              </a:spcAft>
            </a:pPr>
            <a:r>
              <a:rPr lang="en-GB" sz="1600" dirty="0"/>
              <a:t>add</a:t>
            </a:r>
          </a:p>
        </p:txBody>
      </p:sp>
      <p:sp>
        <p:nvSpPr>
          <p:cNvPr id="8" name="Text Placeholder 6">
            <a:extLst>
              <a:ext uri="{FF2B5EF4-FFF2-40B4-BE49-F238E27FC236}">
                <a16:creationId xmlns:a16="http://schemas.microsoft.com/office/drawing/2014/main" id="{0E14905A-B957-8429-9F7F-3DF3F2CDEE95}"/>
              </a:ext>
            </a:extLst>
          </p:cNvPr>
          <p:cNvSpPr>
            <a:spLocks noGrp="1"/>
          </p:cNvSpPr>
          <p:nvPr>
            <p:ph type="body"/>
          </p:nvPr>
        </p:nvSpPr>
        <p:spPr>
          <a:xfrm>
            <a:off x="609480" y="3682079"/>
            <a:ext cx="10976760" cy="2152706"/>
          </a:xfrm>
        </p:spPr>
        <p:txBody>
          <a:bodyPr>
            <a:normAutofit/>
          </a:bodyPr>
          <a:lstStyle/>
          <a:p>
            <a:pPr marL="0" indent="0">
              <a:spcBef>
                <a:spcPts val="0"/>
              </a:spcBef>
              <a:spcAft>
                <a:spcPts val="600"/>
              </a:spcAft>
              <a:buNone/>
            </a:pPr>
            <a:r>
              <a:rPr lang="en-GB" sz="1600" dirty="0">
                <a:solidFill>
                  <a:srgbClr val="55BE8C"/>
                </a:solidFill>
              </a:rPr>
              <a:t>Best Practice #3</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2FFD2683-743C-851E-1D46-3342EA984342}"/>
              </a:ext>
            </a:extLst>
          </p:cNvPr>
          <p:cNvSpPr>
            <a:spLocks noGrp="1"/>
          </p:cNvSpPr>
          <p:nvPr>
            <p:ph type="title" idx="10"/>
          </p:nvPr>
        </p:nvSpPr>
        <p:spPr>
          <a:xfrm>
            <a:off x="439028" y="313200"/>
            <a:ext cx="9143640" cy="567333"/>
          </a:xfrm>
        </p:spPr>
        <p:txBody>
          <a:bodyPr/>
          <a:lstStyle/>
          <a:p>
            <a:pPr algn="l"/>
            <a:r>
              <a:rPr lang="en-GB" dirty="0"/>
              <a:t>Best Practice</a:t>
            </a:r>
          </a:p>
        </p:txBody>
      </p:sp>
    </p:spTree>
    <p:extLst>
      <p:ext uri="{BB962C8B-B14F-4D97-AF65-F5344CB8AC3E}">
        <p14:creationId xmlns:p14="http://schemas.microsoft.com/office/powerpoint/2010/main" val="4177247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688761"/>
          </a:xfrm>
        </p:spPr>
        <p:txBody>
          <a:bodyPr/>
          <a:lstStyle/>
          <a:p>
            <a:pPr algn="l"/>
            <a:r>
              <a:rPr lang="en-GB" sz="4000" dirty="0">
                <a:latin typeface="Calibri Light" panose="020F0302020204030204"/>
              </a:rPr>
              <a:t>Summary of Key Patient Needs</a:t>
            </a:r>
          </a:p>
        </p:txBody>
      </p:sp>
      <p:sp>
        <p:nvSpPr>
          <p:cNvPr id="6" name="Freeform 9">
            <a:extLst>
              <a:ext uri="{FF2B5EF4-FFF2-40B4-BE49-F238E27FC236}">
                <a16:creationId xmlns:a16="http://schemas.microsoft.com/office/drawing/2014/main" id="{8C2A70A5-2AA7-A122-D463-B0AAB999B52A}"/>
              </a:ext>
            </a:extLst>
          </p:cNvPr>
          <p:cNvSpPr>
            <a:spLocks noChangeArrowheads="1"/>
          </p:cNvSpPr>
          <p:nvPr/>
        </p:nvSpPr>
        <p:spPr bwMode="auto">
          <a:xfrm>
            <a:off x="7246436" y="3960326"/>
            <a:ext cx="535641" cy="332372"/>
          </a:xfrm>
          <a:custGeom>
            <a:avLst/>
            <a:gdLst>
              <a:gd name="T0" fmla="*/ 0 w 862"/>
              <a:gd name="T1" fmla="*/ 403 h 534"/>
              <a:gd name="T2" fmla="*/ 0 w 862"/>
              <a:gd name="T3" fmla="*/ 131 h 534"/>
              <a:gd name="T4" fmla="*/ 0 w 862"/>
              <a:gd name="T5" fmla="*/ 131 h 534"/>
              <a:gd name="T6" fmla="*/ 41 w 862"/>
              <a:gd name="T7" fmla="*/ 89 h 534"/>
              <a:gd name="T8" fmla="*/ 424 w 862"/>
              <a:gd name="T9" fmla="*/ 89 h 534"/>
              <a:gd name="T10" fmla="*/ 424 w 862"/>
              <a:gd name="T11" fmla="*/ 89 h 534"/>
              <a:gd name="T12" fmla="*/ 463 w 862"/>
              <a:gd name="T13" fmla="*/ 50 h 534"/>
              <a:gd name="T14" fmla="*/ 463 w 862"/>
              <a:gd name="T15" fmla="*/ 50 h 534"/>
              <a:gd name="T16" fmla="*/ 524 w 862"/>
              <a:gd name="T17" fmla="*/ 17 h 534"/>
              <a:gd name="T18" fmla="*/ 838 w 862"/>
              <a:gd name="T19" fmla="*/ 232 h 534"/>
              <a:gd name="T20" fmla="*/ 838 w 862"/>
              <a:gd name="T21" fmla="*/ 232 h 534"/>
              <a:gd name="T22" fmla="*/ 838 w 862"/>
              <a:gd name="T23" fmla="*/ 300 h 534"/>
              <a:gd name="T24" fmla="*/ 524 w 862"/>
              <a:gd name="T25" fmla="*/ 515 h 534"/>
              <a:gd name="T26" fmla="*/ 524 w 862"/>
              <a:gd name="T27" fmla="*/ 515 h 534"/>
              <a:gd name="T28" fmla="*/ 463 w 862"/>
              <a:gd name="T29" fmla="*/ 483 h 534"/>
              <a:gd name="T30" fmla="*/ 463 w 862"/>
              <a:gd name="T31" fmla="*/ 483 h 534"/>
              <a:gd name="T32" fmla="*/ 424 w 862"/>
              <a:gd name="T33" fmla="*/ 444 h 534"/>
              <a:gd name="T34" fmla="*/ 41 w 862"/>
              <a:gd name="T35" fmla="*/ 444 h 534"/>
              <a:gd name="T36" fmla="*/ 41 w 862"/>
              <a:gd name="T37" fmla="*/ 444 h 534"/>
              <a:gd name="T38" fmla="*/ 0 w 862"/>
              <a:gd name="T39" fmla="*/ 403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534">
                <a:moveTo>
                  <a:pt x="0" y="403"/>
                </a:moveTo>
                <a:lnTo>
                  <a:pt x="0" y="131"/>
                </a:lnTo>
                <a:lnTo>
                  <a:pt x="0" y="131"/>
                </a:lnTo>
                <a:cubicBezTo>
                  <a:pt x="0" y="107"/>
                  <a:pt x="19" y="89"/>
                  <a:pt x="41" y="89"/>
                </a:cubicBezTo>
                <a:lnTo>
                  <a:pt x="424" y="89"/>
                </a:lnTo>
                <a:lnTo>
                  <a:pt x="424" y="89"/>
                </a:lnTo>
                <a:cubicBezTo>
                  <a:pt x="445" y="89"/>
                  <a:pt x="463" y="72"/>
                  <a:pt x="463" y="50"/>
                </a:cubicBezTo>
                <a:lnTo>
                  <a:pt x="463" y="50"/>
                </a:lnTo>
                <a:cubicBezTo>
                  <a:pt x="463" y="19"/>
                  <a:pt x="498" y="0"/>
                  <a:pt x="524" y="17"/>
                </a:cubicBezTo>
                <a:lnTo>
                  <a:pt x="838" y="232"/>
                </a:lnTo>
                <a:lnTo>
                  <a:pt x="838" y="232"/>
                </a:lnTo>
                <a:cubicBezTo>
                  <a:pt x="861" y="249"/>
                  <a:pt x="861" y="284"/>
                  <a:pt x="838" y="300"/>
                </a:cubicBezTo>
                <a:lnTo>
                  <a:pt x="524" y="515"/>
                </a:lnTo>
                <a:lnTo>
                  <a:pt x="524" y="515"/>
                </a:lnTo>
                <a:cubicBezTo>
                  <a:pt x="498" y="533"/>
                  <a:pt x="463" y="514"/>
                  <a:pt x="463" y="483"/>
                </a:cubicBezTo>
                <a:lnTo>
                  <a:pt x="463" y="483"/>
                </a:lnTo>
                <a:cubicBezTo>
                  <a:pt x="463" y="461"/>
                  <a:pt x="445" y="444"/>
                  <a:pt x="424" y="444"/>
                </a:cubicBezTo>
                <a:lnTo>
                  <a:pt x="41" y="444"/>
                </a:lnTo>
                <a:lnTo>
                  <a:pt x="41" y="444"/>
                </a:lnTo>
                <a:cubicBezTo>
                  <a:pt x="19" y="444"/>
                  <a:pt x="0" y="426"/>
                  <a:pt x="0" y="403"/>
                </a:cubicBezTo>
              </a:path>
            </a:pathLst>
          </a:custGeom>
          <a:solidFill>
            <a:srgbClr val="E2ECF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p>
        </p:txBody>
      </p:sp>
      <p:sp>
        <p:nvSpPr>
          <p:cNvPr id="7" name="Freeform 10">
            <a:extLst>
              <a:ext uri="{FF2B5EF4-FFF2-40B4-BE49-F238E27FC236}">
                <a16:creationId xmlns:a16="http://schemas.microsoft.com/office/drawing/2014/main" id="{E39517E3-77AE-C6F1-B220-D1F9269D521E}"/>
              </a:ext>
            </a:extLst>
          </p:cNvPr>
          <p:cNvSpPr>
            <a:spLocks noChangeArrowheads="1"/>
          </p:cNvSpPr>
          <p:nvPr/>
        </p:nvSpPr>
        <p:spPr bwMode="auto">
          <a:xfrm>
            <a:off x="2619834" y="3942699"/>
            <a:ext cx="535641" cy="332372"/>
          </a:xfrm>
          <a:custGeom>
            <a:avLst/>
            <a:gdLst>
              <a:gd name="T0" fmla="*/ 0 w 862"/>
              <a:gd name="T1" fmla="*/ 403 h 534"/>
              <a:gd name="T2" fmla="*/ 0 w 862"/>
              <a:gd name="T3" fmla="*/ 131 h 534"/>
              <a:gd name="T4" fmla="*/ 0 w 862"/>
              <a:gd name="T5" fmla="*/ 131 h 534"/>
              <a:gd name="T6" fmla="*/ 41 w 862"/>
              <a:gd name="T7" fmla="*/ 89 h 534"/>
              <a:gd name="T8" fmla="*/ 423 w 862"/>
              <a:gd name="T9" fmla="*/ 89 h 534"/>
              <a:gd name="T10" fmla="*/ 423 w 862"/>
              <a:gd name="T11" fmla="*/ 89 h 534"/>
              <a:gd name="T12" fmla="*/ 462 w 862"/>
              <a:gd name="T13" fmla="*/ 50 h 534"/>
              <a:gd name="T14" fmla="*/ 462 w 862"/>
              <a:gd name="T15" fmla="*/ 50 h 534"/>
              <a:gd name="T16" fmla="*/ 524 w 862"/>
              <a:gd name="T17" fmla="*/ 17 h 534"/>
              <a:gd name="T18" fmla="*/ 837 w 862"/>
              <a:gd name="T19" fmla="*/ 232 h 534"/>
              <a:gd name="T20" fmla="*/ 837 w 862"/>
              <a:gd name="T21" fmla="*/ 232 h 534"/>
              <a:gd name="T22" fmla="*/ 837 w 862"/>
              <a:gd name="T23" fmla="*/ 300 h 534"/>
              <a:gd name="T24" fmla="*/ 523 w 862"/>
              <a:gd name="T25" fmla="*/ 515 h 534"/>
              <a:gd name="T26" fmla="*/ 523 w 862"/>
              <a:gd name="T27" fmla="*/ 515 h 534"/>
              <a:gd name="T28" fmla="*/ 462 w 862"/>
              <a:gd name="T29" fmla="*/ 483 h 534"/>
              <a:gd name="T30" fmla="*/ 462 w 862"/>
              <a:gd name="T31" fmla="*/ 483 h 534"/>
              <a:gd name="T32" fmla="*/ 424 w 862"/>
              <a:gd name="T33" fmla="*/ 444 h 534"/>
              <a:gd name="T34" fmla="*/ 41 w 862"/>
              <a:gd name="T35" fmla="*/ 444 h 534"/>
              <a:gd name="T36" fmla="*/ 41 w 862"/>
              <a:gd name="T37" fmla="*/ 444 h 534"/>
              <a:gd name="T38" fmla="*/ 0 w 862"/>
              <a:gd name="T39" fmla="*/ 403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534">
                <a:moveTo>
                  <a:pt x="0" y="403"/>
                </a:moveTo>
                <a:lnTo>
                  <a:pt x="0" y="131"/>
                </a:lnTo>
                <a:lnTo>
                  <a:pt x="0" y="131"/>
                </a:lnTo>
                <a:cubicBezTo>
                  <a:pt x="0" y="107"/>
                  <a:pt x="18" y="89"/>
                  <a:pt x="41" y="89"/>
                </a:cubicBezTo>
                <a:lnTo>
                  <a:pt x="423" y="89"/>
                </a:lnTo>
                <a:lnTo>
                  <a:pt x="423" y="89"/>
                </a:lnTo>
                <a:cubicBezTo>
                  <a:pt x="445" y="89"/>
                  <a:pt x="462" y="72"/>
                  <a:pt x="462" y="50"/>
                </a:cubicBezTo>
                <a:lnTo>
                  <a:pt x="462" y="50"/>
                </a:lnTo>
                <a:cubicBezTo>
                  <a:pt x="462" y="19"/>
                  <a:pt x="498" y="0"/>
                  <a:pt x="524" y="17"/>
                </a:cubicBezTo>
                <a:lnTo>
                  <a:pt x="837" y="232"/>
                </a:lnTo>
                <a:lnTo>
                  <a:pt x="837" y="232"/>
                </a:lnTo>
                <a:cubicBezTo>
                  <a:pt x="861" y="249"/>
                  <a:pt x="861" y="284"/>
                  <a:pt x="837" y="300"/>
                </a:cubicBezTo>
                <a:lnTo>
                  <a:pt x="523" y="515"/>
                </a:lnTo>
                <a:lnTo>
                  <a:pt x="523" y="515"/>
                </a:lnTo>
                <a:cubicBezTo>
                  <a:pt x="497" y="533"/>
                  <a:pt x="462" y="514"/>
                  <a:pt x="462" y="483"/>
                </a:cubicBezTo>
                <a:lnTo>
                  <a:pt x="462" y="483"/>
                </a:lnTo>
                <a:cubicBezTo>
                  <a:pt x="462" y="461"/>
                  <a:pt x="445" y="444"/>
                  <a:pt x="424" y="444"/>
                </a:cubicBezTo>
                <a:lnTo>
                  <a:pt x="41" y="444"/>
                </a:lnTo>
                <a:lnTo>
                  <a:pt x="41" y="444"/>
                </a:lnTo>
                <a:cubicBezTo>
                  <a:pt x="18" y="444"/>
                  <a:pt x="0" y="426"/>
                  <a:pt x="0" y="403"/>
                </a:cubicBezTo>
              </a:path>
            </a:pathLst>
          </a:custGeom>
          <a:solidFill>
            <a:srgbClr val="E2ECF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p>
        </p:txBody>
      </p:sp>
      <p:sp>
        <p:nvSpPr>
          <p:cNvPr id="8" name="Freeform 241">
            <a:extLst>
              <a:ext uri="{FF2B5EF4-FFF2-40B4-BE49-F238E27FC236}">
                <a16:creationId xmlns:a16="http://schemas.microsoft.com/office/drawing/2014/main" id="{77BBC855-2D27-8FC7-2DA7-5CB915F1EC23}"/>
              </a:ext>
            </a:extLst>
          </p:cNvPr>
          <p:cNvSpPr>
            <a:spLocks noChangeArrowheads="1"/>
          </p:cNvSpPr>
          <p:nvPr/>
        </p:nvSpPr>
        <p:spPr bwMode="auto">
          <a:xfrm>
            <a:off x="2124673" y="2709158"/>
            <a:ext cx="1260000" cy="45719"/>
          </a:xfrm>
          <a:custGeom>
            <a:avLst/>
            <a:gdLst>
              <a:gd name="T0" fmla="*/ 0 w 4384"/>
              <a:gd name="T1" fmla="*/ 50 h 51"/>
              <a:gd name="T2" fmla="*/ 4383 w 4384"/>
              <a:gd name="T3" fmla="*/ 50 h 51"/>
              <a:gd name="T4" fmla="*/ 4383 w 4384"/>
              <a:gd name="T5" fmla="*/ 0 h 51"/>
              <a:gd name="T6" fmla="*/ 0 w 4384"/>
              <a:gd name="T7" fmla="*/ 0 h 51"/>
              <a:gd name="T8" fmla="*/ 0 w 4384"/>
              <a:gd name="T9" fmla="*/ 50 h 51"/>
            </a:gdLst>
            <a:ahLst/>
            <a:cxnLst>
              <a:cxn ang="0">
                <a:pos x="T0" y="T1"/>
              </a:cxn>
              <a:cxn ang="0">
                <a:pos x="T2" y="T3"/>
              </a:cxn>
              <a:cxn ang="0">
                <a:pos x="T4" y="T5"/>
              </a:cxn>
              <a:cxn ang="0">
                <a:pos x="T6" y="T7"/>
              </a:cxn>
              <a:cxn ang="0">
                <a:pos x="T8" y="T9"/>
              </a:cxn>
            </a:cxnLst>
            <a:rect l="0" t="0" r="r" b="b"/>
            <a:pathLst>
              <a:path w="4384" h="51">
                <a:moveTo>
                  <a:pt x="0" y="50"/>
                </a:moveTo>
                <a:lnTo>
                  <a:pt x="4383" y="50"/>
                </a:lnTo>
                <a:lnTo>
                  <a:pt x="4383" y="0"/>
                </a:lnTo>
                <a:lnTo>
                  <a:pt x="0" y="0"/>
                </a:lnTo>
                <a:lnTo>
                  <a:pt x="0" y="50"/>
                </a:lnTo>
              </a:path>
            </a:pathLst>
          </a:custGeom>
          <a:gradFill>
            <a:gsLst>
              <a:gs pos="0">
                <a:schemeClr val="accent1"/>
              </a:gs>
              <a:gs pos="100000">
                <a:schemeClr val="accent2"/>
              </a:gs>
            </a:gsLst>
            <a:lin ang="0" scaled="0"/>
          </a:gradFill>
          <a:ln>
            <a:noFill/>
          </a:ln>
          <a:effectLst/>
        </p:spPr>
        <p:txBody>
          <a:bodyPr wrap="none" anchor="ctr"/>
          <a:lstStyle/>
          <a:p>
            <a:endParaRPr lang="en-US" sz="3265"/>
          </a:p>
        </p:txBody>
      </p:sp>
      <p:sp>
        <p:nvSpPr>
          <p:cNvPr id="9" name="Freeform 242">
            <a:extLst>
              <a:ext uri="{FF2B5EF4-FFF2-40B4-BE49-F238E27FC236}">
                <a16:creationId xmlns:a16="http://schemas.microsoft.com/office/drawing/2014/main" id="{BE4AFCFA-0369-F98B-AB71-4F49900B535B}"/>
              </a:ext>
            </a:extLst>
          </p:cNvPr>
          <p:cNvSpPr>
            <a:spLocks noChangeArrowheads="1"/>
          </p:cNvSpPr>
          <p:nvPr/>
        </p:nvSpPr>
        <p:spPr bwMode="auto">
          <a:xfrm>
            <a:off x="4454209" y="2704934"/>
            <a:ext cx="1260000" cy="45719"/>
          </a:xfrm>
          <a:custGeom>
            <a:avLst/>
            <a:gdLst>
              <a:gd name="T0" fmla="*/ 0 w 4383"/>
              <a:gd name="T1" fmla="*/ 50 h 51"/>
              <a:gd name="T2" fmla="*/ 4382 w 4383"/>
              <a:gd name="T3" fmla="*/ 50 h 51"/>
              <a:gd name="T4" fmla="*/ 4382 w 4383"/>
              <a:gd name="T5" fmla="*/ 0 h 51"/>
              <a:gd name="T6" fmla="*/ 0 w 4383"/>
              <a:gd name="T7" fmla="*/ 0 h 51"/>
              <a:gd name="T8" fmla="*/ 0 w 4383"/>
              <a:gd name="T9" fmla="*/ 50 h 51"/>
            </a:gdLst>
            <a:ahLst/>
            <a:cxnLst>
              <a:cxn ang="0">
                <a:pos x="T0" y="T1"/>
              </a:cxn>
              <a:cxn ang="0">
                <a:pos x="T2" y="T3"/>
              </a:cxn>
              <a:cxn ang="0">
                <a:pos x="T4" y="T5"/>
              </a:cxn>
              <a:cxn ang="0">
                <a:pos x="T6" y="T7"/>
              </a:cxn>
              <a:cxn ang="0">
                <a:pos x="T8" y="T9"/>
              </a:cxn>
            </a:cxnLst>
            <a:rect l="0" t="0" r="r" b="b"/>
            <a:pathLst>
              <a:path w="4383" h="51">
                <a:moveTo>
                  <a:pt x="0" y="50"/>
                </a:moveTo>
                <a:lnTo>
                  <a:pt x="4382" y="50"/>
                </a:lnTo>
                <a:lnTo>
                  <a:pt x="4382" y="0"/>
                </a:lnTo>
                <a:lnTo>
                  <a:pt x="0" y="0"/>
                </a:lnTo>
                <a:lnTo>
                  <a:pt x="0" y="50"/>
                </a:lnTo>
              </a:path>
            </a:pathLst>
          </a:custGeom>
          <a:gradFill>
            <a:gsLst>
              <a:gs pos="0">
                <a:schemeClr val="accent2"/>
              </a:gs>
              <a:gs pos="100000">
                <a:schemeClr val="accent3"/>
              </a:gs>
            </a:gsLst>
            <a:lin ang="0" scaled="0"/>
          </a:gradFill>
          <a:ln>
            <a:noFill/>
          </a:ln>
          <a:effectLst/>
        </p:spPr>
        <p:txBody>
          <a:bodyPr wrap="none" anchor="ctr"/>
          <a:lstStyle/>
          <a:p>
            <a:endParaRPr lang="en-US" sz="3265" dirty="0"/>
          </a:p>
        </p:txBody>
      </p:sp>
      <p:sp>
        <p:nvSpPr>
          <p:cNvPr id="10" name="Freeform 242">
            <a:extLst>
              <a:ext uri="{FF2B5EF4-FFF2-40B4-BE49-F238E27FC236}">
                <a16:creationId xmlns:a16="http://schemas.microsoft.com/office/drawing/2014/main" id="{4C4F2674-ED04-2260-AA12-F817E7D983EE}"/>
              </a:ext>
            </a:extLst>
          </p:cNvPr>
          <p:cNvSpPr>
            <a:spLocks noChangeArrowheads="1"/>
          </p:cNvSpPr>
          <p:nvPr/>
        </p:nvSpPr>
        <p:spPr bwMode="auto">
          <a:xfrm>
            <a:off x="6760558" y="2706425"/>
            <a:ext cx="1260000" cy="45719"/>
          </a:xfrm>
          <a:custGeom>
            <a:avLst/>
            <a:gdLst>
              <a:gd name="T0" fmla="*/ 0 w 4383"/>
              <a:gd name="T1" fmla="*/ 50 h 51"/>
              <a:gd name="T2" fmla="*/ 4382 w 4383"/>
              <a:gd name="T3" fmla="*/ 50 h 51"/>
              <a:gd name="T4" fmla="*/ 4382 w 4383"/>
              <a:gd name="T5" fmla="*/ 0 h 51"/>
              <a:gd name="T6" fmla="*/ 0 w 4383"/>
              <a:gd name="T7" fmla="*/ 0 h 51"/>
              <a:gd name="T8" fmla="*/ 0 w 4383"/>
              <a:gd name="T9" fmla="*/ 50 h 51"/>
            </a:gdLst>
            <a:ahLst/>
            <a:cxnLst>
              <a:cxn ang="0">
                <a:pos x="T0" y="T1"/>
              </a:cxn>
              <a:cxn ang="0">
                <a:pos x="T2" y="T3"/>
              </a:cxn>
              <a:cxn ang="0">
                <a:pos x="T4" y="T5"/>
              </a:cxn>
              <a:cxn ang="0">
                <a:pos x="T6" y="T7"/>
              </a:cxn>
              <a:cxn ang="0">
                <a:pos x="T8" y="T9"/>
              </a:cxn>
            </a:cxnLst>
            <a:rect l="0" t="0" r="r" b="b"/>
            <a:pathLst>
              <a:path w="4383" h="51">
                <a:moveTo>
                  <a:pt x="0" y="50"/>
                </a:moveTo>
                <a:lnTo>
                  <a:pt x="4382" y="50"/>
                </a:lnTo>
                <a:lnTo>
                  <a:pt x="4382" y="0"/>
                </a:lnTo>
                <a:lnTo>
                  <a:pt x="0" y="0"/>
                </a:lnTo>
                <a:lnTo>
                  <a:pt x="0" y="50"/>
                </a:lnTo>
              </a:path>
            </a:pathLst>
          </a:custGeom>
          <a:gradFill>
            <a:gsLst>
              <a:gs pos="0">
                <a:schemeClr val="accent3"/>
              </a:gs>
              <a:gs pos="100000">
                <a:schemeClr val="accent4"/>
              </a:gs>
            </a:gsLst>
            <a:lin ang="0" scaled="0"/>
          </a:gradFill>
          <a:ln>
            <a:noFill/>
          </a:ln>
          <a:effectLst/>
        </p:spPr>
        <p:txBody>
          <a:bodyPr wrap="none" anchor="ctr"/>
          <a:lstStyle/>
          <a:p>
            <a:endParaRPr lang="en-US" sz="3265"/>
          </a:p>
        </p:txBody>
      </p:sp>
      <p:sp>
        <p:nvSpPr>
          <p:cNvPr id="11" name="Freeform 10">
            <a:extLst>
              <a:ext uri="{FF2B5EF4-FFF2-40B4-BE49-F238E27FC236}">
                <a16:creationId xmlns:a16="http://schemas.microsoft.com/office/drawing/2014/main" id="{5CA33F94-1FC8-DB71-1498-F7402F41F4B3}"/>
              </a:ext>
            </a:extLst>
          </p:cNvPr>
          <p:cNvSpPr>
            <a:spLocks noChangeArrowheads="1"/>
          </p:cNvSpPr>
          <p:nvPr/>
        </p:nvSpPr>
        <p:spPr bwMode="auto">
          <a:xfrm>
            <a:off x="4878564" y="3942699"/>
            <a:ext cx="535641" cy="332372"/>
          </a:xfrm>
          <a:custGeom>
            <a:avLst/>
            <a:gdLst>
              <a:gd name="T0" fmla="*/ 0 w 862"/>
              <a:gd name="T1" fmla="*/ 403 h 534"/>
              <a:gd name="T2" fmla="*/ 0 w 862"/>
              <a:gd name="T3" fmla="*/ 131 h 534"/>
              <a:gd name="T4" fmla="*/ 0 w 862"/>
              <a:gd name="T5" fmla="*/ 131 h 534"/>
              <a:gd name="T6" fmla="*/ 41 w 862"/>
              <a:gd name="T7" fmla="*/ 89 h 534"/>
              <a:gd name="T8" fmla="*/ 423 w 862"/>
              <a:gd name="T9" fmla="*/ 89 h 534"/>
              <a:gd name="T10" fmla="*/ 423 w 862"/>
              <a:gd name="T11" fmla="*/ 89 h 534"/>
              <a:gd name="T12" fmla="*/ 462 w 862"/>
              <a:gd name="T13" fmla="*/ 50 h 534"/>
              <a:gd name="T14" fmla="*/ 462 w 862"/>
              <a:gd name="T15" fmla="*/ 50 h 534"/>
              <a:gd name="T16" fmla="*/ 524 w 862"/>
              <a:gd name="T17" fmla="*/ 17 h 534"/>
              <a:gd name="T18" fmla="*/ 837 w 862"/>
              <a:gd name="T19" fmla="*/ 232 h 534"/>
              <a:gd name="T20" fmla="*/ 837 w 862"/>
              <a:gd name="T21" fmla="*/ 232 h 534"/>
              <a:gd name="T22" fmla="*/ 837 w 862"/>
              <a:gd name="T23" fmla="*/ 300 h 534"/>
              <a:gd name="T24" fmla="*/ 523 w 862"/>
              <a:gd name="T25" fmla="*/ 515 h 534"/>
              <a:gd name="T26" fmla="*/ 523 w 862"/>
              <a:gd name="T27" fmla="*/ 515 h 534"/>
              <a:gd name="T28" fmla="*/ 462 w 862"/>
              <a:gd name="T29" fmla="*/ 483 h 534"/>
              <a:gd name="T30" fmla="*/ 462 w 862"/>
              <a:gd name="T31" fmla="*/ 483 h 534"/>
              <a:gd name="T32" fmla="*/ 424 w 862"/>
              <a:gd name="T33" fmla="*/ 444 h 534"/>
              <a:gd name="T34" fmla="*/ 41 w 862"/>
              <a:gd name="T35" fmla="*/ 444 h 534"/>
              <a:gd name="T36" fmla="*/ 41 w 862"/>
              <a:gd name="T37" fmla="*/ 444 h 534"/>
              <a:gd name="T38" fmla="*/ 0 w 862"/>
              <a:gd name="T39" fmla="*/ 403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534">
                <a:moveTo>
                  <a:pt x="0" y="403"/>
                </a:moveTo>
                <a:lnTo>
                  <a:pt x="0" y="131"/>
                </a:lnTo>
                <a:lnTo>
                  <a:pt x="0" y="131"/>
                </a:lnTo>
                <a:cubicBezTo>
                  <a:pt x="0" y="107"/>
                  <a:pt x="18" y="89"/>
                  <a:pt x="41" y="89"/>
                </a:cubicBezTo>
                <a:lnTo>
                  <a:pt x="423" y="89"/>
                </a:lnTo>
                <a:lnTo>
                  <a:pt x="423" y="89"/>
                </a:lnTo>
                <a:cubicBezTo>
                  <a:pt x="445" y="89"/>
                  <a:pt x="462" y="72"/>
                  <a:pt x="462" y="50"/>
                </a:cubicBezTo>
                <a:lnTo>
                  <a:pt x="462" y="50"/>
                </a:lnTo>
                <a:cubicBezTo>
                  <a:pt x="462" y="19"/>
                  <a:pt x="498" y="0"/>
                  <a:pt x="524" y="17"/>
                </a:cubicBezTo>
                <a:lnTo>
                  <a:pt x="837" y="232"/>
                </a:lnTo>
                <a:lnTo>
                  <a:pt x="837" y="232"/>
                </a:lnTo>
                <a:cubicBezTo>
                  <a:pt x="861" y="249"/>
                  <a:pt x="861" y="284"/>
                  <a:pt x="837" y="300"/>
                </a:cubicBezTo>
                <a:lnTo>
                  <a:pt x="523" y="515"/>
                </a:lnTo>
                <a:lnTo>
                  <a:pt x="523" y="515"/>
                </a:lnTo>
                <a:cubicBezTo>
                  <a:pt x="497" y="533"/>
                  <a:pt x="462" y="514"/>
                  <a:pt x="462" y="483"/>
                </a:cubicBezTo>
                <a:lnTo>
                  <a:pt x="462" y="483"/>
                </a:lnTo>
                <a:cubicBezTo>
                  <a:pt x="462" y="461"/>
                  <a:pt x="445" y="444"/>
                  <a:pt x="424" y="444"/>
                </a:cubicBezTo>
                <a:lnTo>
                  <a:pt x="41" y="444"/>
                </a:lnTo>
                <a:lnTo>
                  <a:pt x="41" y="444"/>
                </a:lnTo>
                <a:cubicBezTo>
                  <a:pt x="18" y="444"/>
                  <a:pt x="0" y="426"/>
                  <a:pt x="0" y="403"/>
                </a:cubicBezTo>
              </a:path>
            </a:pathLst>
          </a:custGeom>
          <a:solidFill>
            <a:srgbClr val="E2ECF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p>
        </p:txBody>
      </p:sp>
      <p:sp>
        <p:nvSpPr>
          <p:cNvPr id="12" name="Freeform 221">
            <a:extLst>
              <a:ext uri="{FF2B5EF4-FFF2-40B4-BE49-F238E27FC236}">
                <a16:creationId xmlns:a16="http://schemas.microsoft.com/office/drawing/2014/main" id="{C8131F1E-2866-5851-17D3-8D064C9DF769}"/>
              </a:ext>
            </a:extLst>
          </p:cNvPr>
          <p:cNvSpPr>
            <a:spLocks noChangeArrowheads="1"/>
          </p:cNvSpPr>
          <p:nvPr/>
        </p:nvSpPr>
        <p:spPr bwMode="auto">
          <a:xfrm>
            <a:off x="1051125" y="2181774"/>
            <a:ext cx="1078992" cy="1079495"/>
          </a:xfrm>
          <a:custGeom>
            <a:avLst/>
            <a:gdLst>
              <a:gd name="T0" fmla="*/ 867 w 1734"/>
              <a:gd name="T1" fmla="*/ 51 h 1733"/>
              <a:gd name="T2" fmla="*/ 867 w 1734"/>
              <a:gd name="T3" fmla="*/ 51 h 1733"/>
              <a:gd name="T4" fmla="*/ 51 w 1734"/>
              <a:gd name="T5" fmla="*/ 865 h 1733"/>
              <a:gd name="T6" fmla="*/ 51 w 1734"/>
              <a:gd name="T7" fmla="*/ 865 h 1733"/>
              <a:gd name="T8" fmla="*/ 867 w 1734"/>
              <a:gd name="T9" fmla="*/ 1681 h 1733"/>
              <a:gd name="T10" fmla="*/ 867 w 1734"/>
              <a:gd name="T11" fmla="*/ 1681 h 1733"/>
              <a:gd name="T12" fmla="*/ 1682 w 1734"/>
              <a:gd name="T13" fmla="*/ 865 h 1733"/>
              <a:gd name="T14" fmla="*/ 1682 w 1734"/>
              <a:gd name="T15" fmla="*/ 865 h 1733"/>
              <a:gd name="T16" fmla="*/ 867 w 1734"/>
              <a:gd name="T17" fmla="*/ 51 h 1733"/>
              <a:gd name="T18" fmla="*/ 867 w 1734"/>
              <a:gd name="T19" fmla="*/ 1732 h 1733"/>
              <a:gd name="T20" fmla="*/ 867 w 1734"/>
              <a:gd name="T21" fmla="*/ 1732 h 1733"/>
              <a:gd name="T22" fmla="*/ 0 w 1734"/>
              <a:gd name="T23" fmla="*/ 865 h 1733"/>
              <a:gd name="T24" fmla="*/ 0 w 1734"/>
              <a:gd name="T25" fmla="*/ 865 h 1733"/>
              <a:gd name="T26" fmla="*/ 867 w 1734"/>
              <a:gd name="T27" fmla="*/ 0 h 1733"/>
              <a:gd name="T28" fmla="*/ 867 w 1734"/>
              <a:gd name="T29" fmla="*/ 0 h 1733"/>
              <a:gd name="T30" fmla="*/ 1733 w 1734"/>
              <a:gd name="T31" fmla="*/ 865 h 1733"/>
              <a:gd name="T32" fmla="*/ 1733 w 1734"/>
              <a:gd name="T33" fmla="*/ 865 h 1733"/>
              <a:gd name="T34" fmla="*/ 867 w 1734"/>
              <a:gd name="T35" fmla="*/ 1732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4" h="1733">
                <a:moveTo>
                  <a:pt x="867" y="51"/>
                </a:moveTo>
                <a:lnTo>
                  <a:pt x="867" y="51"/>
                </a:lnTo>
                <a:cubicBezTo>
                  <a:pt x="417" y="51"/>
                  <a:pt x="51" y="415"/>
                  <a:pt x="51" y="865"/>
                </a:cubicBezTo>
                <a:lnTo>
                  <a:pt x="51" y="865"/>
                </a:lnTo>
                <a:cubicBezTo>
                  <a:pt x="51" y="1315"/>
                  <a:pt x="417" y="1681"/>
                  <a:pt x="867" y="1681"/>
                </a:cubicBezTo>
                <a:lnTo>
                  <a:pt x="867" y="1681"/>
                </a:lnTo>
                <a:cubicBezTo>
                  <a:pt x="1316" y="1681"/>
                  <a:pt x="1682" y="1315"/>
                  <a:pt x="1682" y="865"/>
                </a:cubicBezTo>
                <a:lnTo>
                  <a:pt x="1682" y="865"/>
                </a:lnTo>
                <a:cubicBezTo>
                  <a:pt x="1682" y="415"/>
                  <a:pt x="1316" y="51"/>
                  <a:pt x="867" y="51"/>
                </a:cubicBezTo>
                <a:close/>
                <a:moveTo>
                  <a:pt x="867" y="1732"/>
                </a:moveTo>
                <a:lnTo>
                  <a:pt x="867" y="1732"/>
                </a:lnTo>
                <a:cubicBezTo>
                  <a:pt x="389" y="1732"/>
                  <a:pt x="0" y="1343"/>
                  <a:pt x="0" y="865"/>
                </a:cubicBezTo>
                <a:lnTo>
                  <a:pt x="0" y="865"/>
                </a:lnTo>
                <a:cubicBezTo>
                  <a:pt x="0" y="387"/>
                  <a:pt x="389" y="0"/>
                  <a:pt x="867" y="0"/>
                </a:cubicBezTo>
                <a:lnTo>
                  <a:pt x="867" y="0"/>
                </a:lnTo>
                <a:cubicBezTo>
                  <a:pt x="1344" y="0"/>
                  <a:pt x="1733" y="387"/>
                  <a:pt x="1733" y="865"/>
                </a:cubicBezTo>
                <a:lnTo>
                  <a:pt x="1733" y="865"/>
                </a:lnTo>
                <a:cubicBezTo>
                  <a:pt x="1733" y="1343"/>
                  <a:pt x="1344" y="1732"/>
                  <a:pt x="867" y="1732"/>
                </a:cubicBezTo>
                <a:close/>
              </a:path>
            </a:pathLst>
          </a:custGeom>
          <a:solidFill>
            <a:schemeClr val="accent1"/>
          </a:solidFill>
          <a:ln>
            <a:noFill/>
          </a:ln>
          <a:effectLst/>
        </p:spPr>
        <p:txBody>
          <a:bodyPr wrap="none" anchor="ctr"/>
          <a:lstStyle/>
          <a:p>
            <a:endParaRPr lang="en-US" sz="3265"/>
          </a:p>
        </p:txBody>
      </p:sp>
      <p:sp>
        <p:nvSpPr>
          <p:cNvPr id="13" name="Subtitle 2">
            <a:extLst>
              <a:ext uri="{FF2B5EF4-FFF2-40B4-BE49-F238E27FC236}">
                <a16:creationId xmlns:a16="http://schemas.microsoft.com/office/drawing/2014/main" id="{5D3A6843-DBDD-6BA5-DB0B-E6FDBF65E6FB}"/>
              </a:ext>
            </a:extLst>
          </p:cNvPr>
          <p:cNvSpPr txBox="1">
            <a:spLocks/>
          </p:cNvSpPr>
          <p:nvPr/>
        </p:nvSpPr>
        <p:spPr>
          <a:xfrm>
            <a:off x="866411" y="3732411"/>
            <a:ext cx="1589194" cy="1169936"/>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4" name="TextBox 13">
            <a:extLst>
              <a:ext uri="{FF2B5EF4-FFF2-40B4-BE49-F238E27FC236}">
                <a16:creationId xmlns:a16="http://schemas.microsoft.com/office/drawing/2014/main" id="{27F251D3-41C7-0B6A-1BE4-77A0AA03A9C1}"/>
              </a:ext>
            </a:extLst>
          </p:cNvPr>
          <p:cNvSpPr txBox="1"/>
          <p:nvPr/>
        </p:nvSpPr>
        <p:spPr>
          <a:xfrm>
            <a:off x="832696" y="3396612"/>
            <a:ext cx="1500732" cy="307777"/>
          </a:xfrm>
          <a:prstGeom prst="rect">
            <a:avLst/>
          </a:prstGeom>
          <a:noFill/>
        </p:spPr>
        <p:txBody>
          <a:bodyPr wrap="none" rtlCol="0" anchor="b" anchorCtr="0">
            <a:spAutoFit/>
          </a:bodyPr>
          <a:lstStyle/>
          <a:p>
            <a:pPr algn="ctr"/>
            <a:r>
              <a:rPr lang="en-US" sz="1400" b="1" dirty="0">
                <a:solidFill>
                  <a:schemeClr val="tx2"/>
                </a:solidFill>
                <a:latin typeface="Poppins" pitchFamily="2" charset="77"/>
                <a:ea typeface="League Spartan" charset="0"/>
                <a:cs typeface="Poppins" pitchFamily="2" charset="77"/>
              </a:rPr>
              <a:t>Pre-Diagnosis</a:t>
            </a:r>
          </a:p>
        </p:txBody>
      </p:sp>
      <p:sp>
        <p:nvSpPr>
          <p:cNvPr id="15" name="TextBox 14">
            <a:extLst>
              <a:ext uri="{FF2B5EF4-FFF2-40B4-BE49-F238E27FC236}">
                <a16:creationId xmlns:a16="http://schemas.microsoft.com/office/drawing/2014/main" id="{9B633B1E-5A06-5E74-E3CB-83E13D07244B}"/>
              </a:ext>
            </a:extLst>
          </p:cNvPr>
          <p:cNvSpPr txBox="1"/>
          <p:nvPr/>
        </p:nvSpPr>
        <p:spPr>
          <a:xfrm>
            <a:off x="1301118" y="2444522"/>
            <a:ext cx="579006" cy="553998"/>
          </a:xfrm>
          <a:prstGeom prst="rect">
            <a:avLst/>
          </a:prstGeom>
          <a:noFill/>
        </p:spPr>
        <p:txBody>
          <a:bodyPr wrap="none" rtlCol="0" anchor="ctr">
            <a:spAutoFit/>
          </a:bodyPr>
          <a:lstStyle/>
          <a:p>
            <a:pPr algn="ctr"/>
            <a:r>
              <a:rPr lang="en-US" sz="3000" b="1" dirty="0">
                <a:solidFill>
                  <a:schemeClr val="accent1"/>
                </a:solidFill>
                <a:latin typeface="Poppins" pitchFamily="2" charset="77"/>
                <a:cs typeface="Poppins" pitchFamily="2" charset="77"/>
              </a:rPr>
              <a:t>01</a:t>
            </a:r>
          </a:p>
        </p:txBody>
      </p:sp>
      <p:sp>
        <p:nvSpPr>
          <p:cNvPr id="16" name="Freeform 228">
            <a:extLst>
              <a:ext uri="{FF2B5EF4-FFF2-40B4-BE49-F238E27FC236}">
                <a16:creationId xmlns:a16="http://schemas.microsoft.com/office/drawing/2014/main" id="{80C83344-88AB-C284-5035-D88AE4549105}"/>
              </a:ext>
            </a:extLst>
          </p:cNvPr>
          <p:cNvSpPr>
            <a:spLocks noChangeArrowheads="1"/>
          </p:cNvSpPr>
          <p:nvPr/>
        </p:nvSpPr>
        <p:spPr bwMode="auto">
          <a:xfrm>
            <a:off x="3382667" y="2181774"/>
            <a:ext cx="1078992" cy="1079495"/>
          </a:xfrm>
          <a:custGeom>
            <a:avLst/>
            <a:gdLst>
              <a:gd name="T0" fmla="*/ 866 w 1733"/>
              <a:gd name="T1" fmla="*/ 51 h 1733"/>
              <a:gd name="T2" fmla="*/ 866 w 1733"/>
              <a:gd name="T3" fmla="*/ 51 h 1733"/>
              <a:gd name="T4" fmla="*/ 51 w 1733"/>
              <a:gd name="T5" fmla="*/ 865 h 1733"/>
              <a:gd name="T6" fmla="*/ 51 w 1733"/>
              <a:gd name="T7" fmla="*/ 865 h 1733"/>
              <a:gd name="T8" fmla="*/ 866 w 1733"/>
              <a:gd name="T9" fmla="*/ 1681 h 1733"/>
              <a:gd name="T10" fmla="*/ 866 w 1733"/>
              <a:gd name="T11" fmla="*/ 1681 h 1733"/>
              <a:gd name="T12" fmla="*/ 1680 w 1733"/>
              <a:gd name="T13" fmla="*/ 865 h 1733"/>
              <a:gd name="T14" fmla="*/ 1680 w 1733"/>
              <a:gd name="T15" fmla="*/ 865 h 1733"/>
              <a:gd name="T16" fmla="*/ 866 w 1733"/>
              <a:gd name="T17" fmla="*/ 51 h 1733"/>
              <a:gd name="T18" fmla="*/ 866 w 1733"/>
              <a:gd name="T19" fmla="*/ 1732 h 1733"/>
              <a:gd name="T20" fmla="*/ 866 w 1733"/>
              <a:gd name="T21" fmla="*/ 1732 h 1733"/>
              <a:gd name="T22" fmla="*/ 0 w 1733"/>
              <a:gd name="T23" fmla="*/ 865 h 1733"/>
              <a:gd name="T24" fmla="*/ 0 w 1733"/>
              <a:gd name="T25" fmla="*/ 865 h 1733"/>
              <a:gd name="T26" fmla="*/ 866 w 1733"/>
              <a:gd name="T27" fmla="*/ 0 h 1733"/>
              <a:gd name="T28" fmla="*/ 866 w 1733"/>
              <a:gd name="T29" fmla="*/ 0 h 1733"/>
              <a:gd name="T30" fmla="*/ 1732 w 1733"/>
              <a:gd name="T31" fmla="*/ 865 h 1733"/>
              <a:gd name="T32" fmla="*/ 1732 w 1733"/>
              <a:gd name="T33" fmla="*/ 865 h 1733"/>
              <a:gd name="T34" fmla="*/ 866 w 1733"/>
              <a:gd name="T35" fmla="*/ 1732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3" h="1733">
                <a:moveTo>
                  <a:pt x="866" y="51"/>
                </a:moveTo>
                <a:lnTo>
                  <a:pt x="866" y="51"/>
                </a:lnTo>
                <a:cubicBezTo>
                  <a:pt x="417" y="51"/>
                  <a:pt x="51" y="415"/>
                  <a:pt x="51" y="865"/>
                </a:cubicBezTo>
                <a:lnTo>
                  <a:pt x="51" y="865"/>
                </a:lnTo>
                <a:cubicBezTo>
                  <a:pt x="51" y="1315"/>
                  <a:pt x="417" y="1681"/>
                  <a:pt x="866" y="1681"/>
                </a:cubicBezTo>
                <a:lnTo>
                  <a:pt x="866" y="1681"/>
                </a:lnTo>
                <a:cubicBezTo>
                  <a:pt x="1314" y="1681"/>
                  <a:pt x="1680" y="1315"/>
                  <a:pt x="1680" y="865"/>
                </a:cubicBezTo>
                <a:lnTo>
                  <a:pt x="1680" y="865"/>
                </a:lnTo>
                <a:cubicBezTo>
                  <a:pt x="1680" y="415"/>
                  <a:pt x="1314" y="51"/>
                  <a:pt x="866" y="51"/>
                </a:cubicBezTo>
                <a:close/>
                <a:moveTo>
                  <a:pt x="866" y="1732"/>
                </a:moveTo>
                <a:lnTo>
                  <a:pt x="866" y="1732"/>
                </a:lnTo>
                <a:cubicBezTo>
                  <a:pt x="389" y="1732"/>
                  <a:pt x="0" y="1343"/>
                  <a:pt x="0" y="865"/>
                </a:cubicBezTo>
                <a:lnTo>
                  <a:pt x="0" y="865"/>
                </a:lnTo>
                <a:cubicBezTo>
                  <a:pt x="0" y="387"/>
                  <a:pt x="389" y="0"/>
                  <a:pt x="866" y="0"/>
                </a:cubicBezTo>
                <a:lnTo>
                  <a:pt x="866" y="0"/>
                </a:lnTo>
                <a:cubicBezTo>
                  <a:pt x="1343" y="0"/>
                  <a:pt x="1732" y="387"/>
                  <a:pt x="1732" y="865"/>
                </a:cubicBezTo>
                <a:lnTo>
                  <a:pt x="1732" y="865"/>
                </a:lnTo>
                <a:cubicBezTo>
                  <a:pt x="1732" y="1343"/>
                  <a:pt x="1343" y="1732"/>
                  <a:pt x="866" y="1732"/>
                </a:cubicBezTo>
                <a:close/>
              </a:path>
            </a:pathLst>
          </a:custGeom>
          <a:solidFill>
            <a:schemeClr val="accent2"/>
          </a:solidFill>
          <a:ln>
            <a:noFill/>
          </a:ln>
          <a:effectLst/>
        </p:spPr>
        <p:txBody>
          <a:bodyPr wrap="none" anchor="ctr"/>
          <a:lstStyle/>
          <a:p>
            <a:endParaRPr lang="en-US" sz="3265"/>
          </a:p>
        </p:txBody>
      </p:sp>
      <p:sp>
        <p:nvSpPr>
          <p:cNvPr id="17" name="Subtitle 2">
            <a:extLst>
              <a:ext uri="{FF2B5EF4-FFF2-40B4-BE49-F238E27FC236}">
                <a16:creationId xmlns:a16="http://schemas.microsoft.com/office/drawing/2014/main" id="{95765C32-AD23-005C-89C4-61F382DA24AA}"/>
              </a:ext>
            </a:extLst>
          </p:cNvPr>
          <p:cNvSpPr txBox="1">
            <a:spLocks/>
          </p:cNvSpPr>
          <p:nvPr/>
        </p:nvSpPr>
        <p:spPr>
          <a:xfrm>
            <a:off x="3125141" y="3716752"/>
            <a:ext cx="1589194" cy="1169936"/>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8" name="TextBox 17">
            <a:extLst>
              <a:ext uri="{FF2B5EF4-FFF2-40B4-BE49-F238E27FC236}">
                <a16:creationId xmlns:a16="http://schemas.microsoft.com/office/drawing/2014/main" id="{24361943-DFDF-58C9-6862-2A2D6BC9269D}"/>
              </a:ext>
            </a:extLst>
          </p:cNvPr>
          <p:cNvSpPr txBox="1"/>
          <p:nvPr/>
        </p:nvSpPr>
        <p:spPr>
          <a:xfrm>
            <a:off x="3257882" y="3396612"/>
            <a:ext cx="1319592" cy="307777"/>
          </a:xfrm>
          <a:prstGeom prst="rect">
            <a:avLst/>
          </a:prstGeom>
          <a:noFill/>
        </p:spPr>
        <p:txBody>
          <a:bodyPr wrap="none" rtlCol="0" anchor="b" anchorCtr="0">
            <a:spAutoFit/>
          </a:bodyPr>
          <a:lstStyle/>
          <a:p>
            <a:pPr algn="ctr"/>
            <a:r>
              <a:rPr lang="en-US" sz="1400" b="1" dirty="0">
                <a:solidFill>
                  <a:schemeClr val="tx2"/>
                </a:solidFill>
                <a:latin typeface="Poppins" pitchFamily="2" charset="77"/>
                <a:ea typeface="League Spartan" charset="0"/>
                <a:cs typeface="Poppins" pitchFamily="2" charset="77"/>
              </a:rPr>
              <a:t>1</a:t>
            </a:r>
            <a:r>
              <a:rPr lang="en-US" sz="1400" b="1" baseline="30000" dirty="0">
                <a:solidFill>
                  <a:schemeClr val="tx2"/>
                </a:solidFill>
                <a:latin typeface="Poppins" pitchFamily="2" charset="77"/>
                <a:ea typeface="League Spartan" charset="0"/>
                <a:cs typeface="Poppins" pitchFamily="2" charset="77"/>
              </a:rPr>
              <a:t>st</a:t>
            </a:r>
            <a:r>
              <a:rPr lang="en-US" sz="1400" b="1" dirty="0">
                <a:solidFill>
                  <a:schemeClr val="tx2"/>
                </a:solidFill>
                <a:latin typeface="Poppins" pitchFamily="2" charset="77"/>
                <a:ea typeface="League Spartan" charset="0"/>
                <a:cs typeface="Poppins" pitchFamily="2" charset="77"/>
              </a:rPr>
              <a:t> Symptom</a:t>
            </a:r>
          </a:p>
        </p:txBody>
      </p:sp>
      <p:sp>
        <p:nvSpPr>
          <p:cNvPr id="19" name="TextBox 18">
            <a:extLst>
              <a:ext uri="{FF2B5EF4-FFF2-40B4-BE49-F238E27FC236}">
                <a16:creationId xmlns:a16="http://schemas.microsoft.com/office/drawing/2014/main" id="{490E01BF-0EFA-CF85-999F-802682AC1862}"/>
              </a:ext>
            </a:extLst>
          </p:cNvPr>
          <p:cNvSpPr txBox="1"/>
          <p:nvPr/>
        </p:nvSpPr>
        <p:spPr>
          <a:xfrm>
            <a:off x="3594991" y="2444522"/>
            <a:ext cx="654346" cy="553998"/>
          </a:xfrm>
          <a:prstGeom prst="rect">
            <a:avLst/>
          </a:prstGeom>
          <a:noFill/>
        </p:spPr>
        <p:txBody>
          <a:bodyPr wrap="none" rtlCol="0" anchor="ctr">
            <a:spAutoFit/>
          </a:bodyPr>
          <a:lstStyle/>
          <a:p>
            <a:pPr algn="ctr"/>
            <a:r>
              <a:rPr lang="en-US" sz="3000" b="1" dirty="0">
                <a:solidFill>
                  <a:schemeClr val="accent2"/>
                </a:solidFill>
                <a:latin typeface="Poppins" pitchFamily="2" charset="77"/>
                <a:cs typeface="Poppins" pitchFamily="2" charset="77"/>
              </a:rPr>
              <a:t>02</a:t>
            </a:r>
          </a:p>
        </p:txBody>
      </p:sp>
      <p:sp>
        <p:nvSpPr>
          <p:cNvPr id="20" name="Freeform 235">
            <a:extLst>
              <a:ext uri="{FF2B5EF4-FFF2-40B4-BE49-F238E27FC236}">
                <a16:creationId xmlns:a16="http://schemas.microsoft.com/office/drawing/2014/main" id="{E59F33D9-23C8-03CD-0C6B-F6C0DF9786FF}"/>
              </a:ext>
            </a:extLst>
          </p:cNvPr>
          <p:cNvSpPr>
            <a:spLocks noChangeArrowheads="1"/>
          </p:cNvSpPr>
          <p:nvPr/>
        </p:nvSpPr>
        <p:spPr bwMode="auto">
          <a:xfrm>
            <a:off x="5714209" y="2194007"/>
            <a:ext cx="1078992" cy="1079495"/>
          </a:xfrm>
          <a:custGeom>
            <a:avLst/>
            <a:gdLst>
              <a:gd name="T0" fmla="*/ 867 w 1734"/>
              <a:gd name="T1" fmla="*/ 51 h 1733"/>
              <a:gd name="T2" fmla="*/ 867 w 1734"/>
              <a:gd name="T3" fmla="*/ 51 h 1733"/>
              <a:gd name="T4" fmla="*/ 51 w 1734"/>
              <a:gd name="T5" fmla="*/ 865 h 1733"/>
              <a:gd name="T6" fmla="*/ 51 w 1734"/>
              <a:gd name="T7" fmla="*/ 865 h 1733"/>
              <a:gd name="T8" fmla="*/ 867 w 1734"/>
              <a:gd name="T9" fmla="*/ 1681 h 1733"/>
              <a:gd name="T10" fmla="*/ 867 w 1734"/>
              <a:gd name="T11" fmla="*/ 1681 h 1733"/>
              <a:gd name="T12" fmla="*/ 1682 w 1734"/>
              <a:gd name="T13" fmla="*/ 865 h 1733"/>
              <a:gd name="T14" fmla="*/ 1682 w 1734"/>
              <a:gd name="T15" fmla="*/ 865 h 1733"/>
              <a:gd name="T16" fmla="*/ 867 w 1734"/>
              <a:gd name="T17" fmla="*/ 51 h 1733"/>
              <a:gd name="T18" fmla="*/ 867 w 1734"/>
              <a:gd name="T19" fmla="*/ 1732 h 1733"/>
              <a:gd name="T20" fmla="*/ 867 w 1734"/>
              <a:gd name="T21" fmla="*/ 1732 h 1733"/>
              <a:gd name="T22" fmla="*/ 0 w 1734"/>
              <a:gd name="T23" fmla="*/ 865 h 1733"/>
              <a:gd name="T24" fmla="*/ 0 w 1734"/>
              <a:gd name="T25" fmla="*/ 865 h 1733"/>
              <a:gd name="T26" fmla="*/ 867 w 1734"/>
              <a:gd name="T27" fmla="*/ 0 h 1733"/>
              <a:gd name="T28" fmla="*/ 867 w 1734"/>
              <a:gd name="T29" fmla="*/ 0 h 1733"/>
              <a:gd name="T30" fmla="*/ 1733 w 1734"/>
              <a:gd name="T31" fmla="*/ 865 h 1733"/>
              <a:gd name="T32" fmla="*/ 1733 w 1734"/>
              <a:gd name="T33" fmla="*/ 865 h 1733"/>
              <a:gd name="T34" fmla="*/ 867 w 1734"/>
              <a:gd name="T35" fmla="*/ 1732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4" h="1733">
                <a:moveTo>
                  <a:pt x="867" y="51"/>
                </a:moveTo>
                <a:lnTo>
                  <a:pt x="867" y="51"/>
                </a:lnTo>
                <a:cubicBezTo>
                  <a:pt x="417" y="51"/>
                  <a:pt x="51" y="415"/>
                  <a:pt x="51" y="865"/>
                </a:cubicBezTo>
                <a:lnTo>
                  <a:pt x="51" y="865"/>
                </a:lnTo>
                <a:cubicBezTo>
                  <a:pt x="51" y="1315"/>
                  <a:pt x="417" y="1681"/>
                  <a:pt x="867" y="1681"/>
                </a:cubicBezTo>
                <a:lnTo>
                  <a:pt x="867" y="1681"/>
                </a:lnTo>
                <a:cubicBezTo>
                  <a:pt x="1316" y="1681"/>
                  <a:pt x="1682" y="1315"/>
                  <a:pt x="1682" y="865"/>
                </a:cubicBezTo>
                <a:lnTo>
                  <a:pt x="1682" y="865"/>
                </a:lnTo>
                <a:cubicBezTo>
                  <a:pt x="1682" y="415"/>
                  <a:pt x="1316" y="51"/>
                  <a:pt x="867" y="51"/>
                </a:cubicBezTo>
                <a:close/>
                <a:moveTo>
                  <a:pt x="867" y="1732"/>
                </a:moveTo>
                <a:lnTo>
                  <a:pt x="867" y="1732"/>
                </a:lnTo>
                <a:cubicBezTo>
                  <a:pt x="389" y="1732"/>
                  <a:pt x="0" y="1343"/>
                  <a:pt x="0" y="865"/>
                </a:cubicBezTo>
                <a:lnTo>
                  <a:pt x="0" y="865"/>
                </a:lnTo>
                <a:cubicBezTo>
                  <a:pt x="0" y="387"/>
                  <a:pt x="389" y="0"/>
                  <a:pt x="867" y="0"/>
                </a:cubicBezTo>
                <a:lnTo>
                  <a:pt x="867" y="0"/>
                </a:lnTo>
                <a:cubicBezTo>
                  <a:pt x="1344" y="0"/>
                  <a:pt x="1733" y="387"/>
                  <a:pt x="1733" y="865"/>
                </a:cubicBezTo>
                <a:lnTo>
                  <a:pt x="1733" y="865"/>
                </a:lnTo>
                <a:cubicBezTo>
                  <a:pt x="1733" y="1343"/>
                  <a:pt x="1344" y="1732"/>
                  <a:pt x="867" y="1732"/>
                </a:cubicBezTo>
                <a:close/>
              </a:path>
            </a:pathLst>
          </a:custGeom>
          <a:solidFill>
            <a:schemeClr val="accent3"/>
          </a:solidFill>
          <a:ln>
            <a:noFill/>
          </a:ln>
          <a:effectLst/>
        </p:spPr>
        <p:txBody>
          <a:bodyPr wrap="none" anchor="ctr"/>
          <a:lstStyle/>
          <a:p>
            <a:endParaRPr lang="en-US" sz="3265"/>
          </a:p>
        </p:txBody>
      </p:sp>
      <p:sp>
        <p:nvSpPr>
          <p:cNvPr id="21" name="Subtitle 2">
            <a:extLst>
              <a:ext uri="{FF2B5EF4-FFF2-40B4-BE49-F238E27FC236}">
                <a16:creationId xmlns:a16="http://schemas.microsoft.com/office/drawing/2014/main" id="{60DF56F9-A24E-F1EE-F84D-7AE369898354}"/>
              </a:ext>
            </a:extLst>
          </p:cNvPr>
          <p:cNvSpPr txBox="1">
            <a:spLocks/>
          </p:cNvSpPr>
          <p:nvPr/>
        </p:nvSpPr>
        <p:spPr>
          <a:xfrm>
            <a:off x="5537661" y="3716752"/>
            <a:ext cx="1589194" cy="1169936"/>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2" name="TextBox 21">
            <a:extLst>
              <a:ext uri="{FF2B5EF4-FFF2-40B4-BE49-F238E27FC236}">
                <a16:creationId xmlns:a16="http://schemas.microsoft.com/office/drawing/2014/main" id="{648EDB15-11E4-04E4-7198-4502D0023442}"/>
              </a:ext>
            </a:extLst>
          </p:cNvPr>
          <p:cNvSpPr txBox="1"/>
          <p:nvPr/>
        </p:nvSpPr>
        <p:spPr>
          <a:xfrm>
            <a:off x="5724748" y="3396612"/>
            <a:ext cx="1096775" cy="307777"/>
          </a:xfrm>
          <a:prstGeom prst="rect">
            <a:avLst/>
          </a:prstGeom>
          <a:noFill/>
        </p:spPr>
        <p:txBody>
          <a:bodyPr wrap="none" rtlCol="0" anchor="b" anchorCtr="0">
            <a:spAutoFit/>
          </a:bodyPr>
          <a:lstStyle/>
          <a:p>
            <a:pPr algn="ctr"/>
            <a:r>
              <a:rPr lang="en-US" sz="1400" b="1" dirty="0">
                <a:solidFill>
                  <a:schemeClr val="tx2"/>
                </a:solidFill>
                <a:latin typeface="Poppins" pitchFamily="2" charset="77"/>
                <a:ea typeface="League Spartan" charset="0"/>
                <a:cs typeface="Poppins" pitchFamily="2" charset="77"/>
              </a:rPr>
              <a:t>Diagnosis</a:t>
            </a:r>
          </a:p>
        </p:txBody>
      </p:sp>
      <p:sp>
        <p:nvSpPr>
          <p:cNvPr id="23" name="TextBox 22">
            <a:extLst>
              <a:ext uri="{FF2B5EF4-FFF2-40B4-BE49-F238E27FC236}">
                <a16:creationId xmlns:a16="http://schemas.microsoft.com/office/drawing/2014/main" id="{F9C699FE-B5FF-209D-F248-054670F4A382}"/>
              </a:ext>
            </a:extLst>
          </p:cNvPr>
          <p:cNvSpPr txBox="1"/>
          <p:nvPr/>
        </p:nvSpPr>
        <p:spPr>
          <a:xfrm>
            <a:off x="5920121" y="2456755"/>
            <a:ext cx="667170" cy="553998"/>
          </a:xfrm>
          <a:prstGeom prst="rect">
            <a:avLst/>
          </a:prstGeom>
          <a:noFill/>
        </p:spPr>
        <p:txBody>
          <a:bodyPr wrap="none" rtlCol="0" anchor="ctr">
            <a:spAutoFit/>
          </a:bodyPr>
          <a:lstStyle/>
          <a:p>
            <a:pPr algn="ctr"/>
            <a:r>
              <a:rPr lang="en-US" sz="3000" b="1" dirty="0">
                <a:solidFill>
                  <a:schemeClr val="accent3"/>
                </a:solidFill>
                <a:latin typeface="Poppins" pitchFamily="2" charset="77"/>
                <a:cs typeface="Poppins" pitchFamily="2" charset="77"/>
              </a:rPr>
              <a:t>03</a:t>
            </a:r>
          </a:p>
        </p:txBody>
      </p:sp>
      <p:sp>
        <p:nvSpPr>
          <p:cNvPr id="24" name="Freeform 235">
            <a:extLst>
              <a:ext uri="{FF2B5EF4-FFF2-40B4-BE49-F238E27FC236}">
                <a16:creationId xmlns:a16="http://schemas.microsoft.com/office/drawing/2014/main" id="{9A66CCA4-4A1F-C853-CA65-6B071C1995C4}"/>
              </a:ext>
            </a:extLst>
          </p:cNvPr>
          <p:cNvSpPr>
            <a:spLocks noChangeArrowheads="1"/>
          </p:cNvSpPr>
          <p:nvPr/>
        </p:nvSpPr>
        <p:spPr bwMode="auto">
          <a:xfrm>
            <a:off x="7997107" y="2179513"/>
            <a:ext cx="1078992" cy="1079495"/>
          </a:xfrm>
          <a:custGeom>
            <a:avLst/>
            <a:gdLst>
              <a:gd name="T0" fmla="*/ 867 w 1734"/>
              <a:gd name="T1" fmla="*/ 51 h 1733"/>
              <a:gd name="T2" fmla="*/ 867 w 1734"/>
              <a:gd name="T3" fmla="*/ 51 h 1733"/>
              <a:gd name="T4" fmla="*/ 51 w 1734"/>
              <a:gd name="T5" fmla="*/ 865 h 1733"/>
              <a:gd name="T6" fmla="*/ 51 w 1734"/>
              <a:gd name="T7" fmla="*/ 865 h 1733"/>
              <a:gd name="T8" fmla="*/ 867 w 1734"/>
              <a:gd name="T9" fmla="*/ 1681 h 1733"/>
              <a:gd name="T10" fmla="*/ 867 w 1734"/>
              <a:gd name="T11" fmla="*/ 1681 h 1733"/>
              <a:gd name="T12" fmla="*/ 1682 w 1734"/>
              <a:gd name="T13" fmla="*/ 865 h 1733"/>
              <a:gd name="T14" fmla="*/ 1682 w 1734"/>
              <a:gd name="T15" fmla="*/ 865 h 1733"/>
              <a:gd name="T16" fmla="*/ 867 w 1734"/>
              <a:gd name="T17" fmla="*/ 51 h 1733"/>
              <a:gd name="T18" fmla="*/ 867 w 1734"/>
              <a:gd name="T19" fmla="*/ 1732 h 1733"/>
              <a:gd name="T20" fmla="*/ 867 w 1734"/>
              <a:gd name="T21" fmla="*/ 1732 h 1733"/>
              <a:gd name="T22" fmla="*/ 0 w 1734"/>
              <a:gd name="T23" fmla="*/ 865 h 1733"/>
              <a:gd name="T24" fmla="*/ 0 w 1734"/>
              <a:gd name="T25" fmla="*/ 865 h 1733"/>
              <a:gd name="T26" fmla="*/ 867 w 1734"/>
              <a:gd name="T27" fmla="*/ 0 h 1733"/>
              <a:gd name="T28" fmla="*/ 867 w 1734"/>
              <a:gd name="T29" fmla="*/ 0 h 1733"/>
              <a:gd name="T30" fmla="*/ 1733 w 1734"/>
              <a:gd name="T31" fmla="*/ 865 h 1733"/>
              <a:gd name="T32" fmla="*/ 1733 w 1734"/>
              <a:gd name="T33" fmla="*/ 865 h 1733"/>
              <a:gd name="T34" fmla="*/ 867 w 1734"/>
              <a:gd name="T35" fmla="*/ 1732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4" h="1733">
                <a:moveTo>
                  <a:pt x="867" y="51"/>
                </a:moveTo>
                <a:lnTo>
                  <a:pt x="867" y="51"/>
                </a:lnTo>
                <a:cubicBezTo>
                  <a:pt x="417" y="51"/>
                  <a:pt x="51" y="415"/>
                  <a:pt x="51" y="865"/>
                </a:cubicBezTo>
                <a:lnTo>
                  <a:pt x="51" y="865"/>
                </a:lnTo>
                <a:cubicBezTo>
                  <a:pt x="51" y="1315"/>
                  <a:pt x="417" y="1681"/>
                  <a:pt x="867" y="1681"/>
                </a:cubicBezTo>
                <a:lnTo>
                  <a:pt x="867" y="1681"/>
                </a:lnTo>
                <a:cubicBezTo>
                  <a:pt x="1316" y="1681"/>
                  <a:pt x="1682" y="1315"/>
                  <a:pt x="1682" y="865"/>
                </a:cubicBezTo>
                <a:lnTo>
                  <a:pt x="1682" y="865"/>
                </a:lnTo>
                <a:cubicBezTo>
                  <a:pt x="1682" y="415"/>
                  <a:pt x="1316" y="51"/>
                  <a:pt x="867" y="51"/>
                </a:cubicBezTo>
                <a:close/>
                <a:moveTo>
                  <a:pt x="867" y="1732"/>
                </a:moveTo>
                <a:lnTo>
                  <a:pt x="867" y="1732"/>
                </a:lnTo>
                <a:cubicBezTo>
                  <a:pt x="389" y="1732"/>
                  <a:pt x="0" y="1343"/>
                  <a:pt x="0" y="865"/>
                </a:cubicBezTo>
                <a:lnTo>
                  <a:pt x="0" y="865"/>
                </a:lnTo>
                <a:cubicBezTo>
                  <a:pt x="0" y="387"/>
                  <a:pt x="389" y="0"/>
                  <a:pt x="867" y="0"/>
                </a:cubicBezTo>
                <a:lnTo>
                  <a:pt x="867" y="0"/>
                </a:lnTo>
                <a:cubicBezTo>
                  <a:pt x="1344" y="0"/>
                  <a:pt x="1733" y="387"/>
                  <a:pt x="1733" y="865"/>
                </a:cubicBezTo>
                <a:lnTo>
                  <a:pt x="1733" y="865"/>
                </a:lnTo>
                <a:cubicBezTo>
                  <a:pt x="1733" y="1343"/>
                  <a:pt x="1344" y="1732"/>
                  <a:pt x="867" y="1732"/>
                </a:cubicBezTo>
                <a:close/>
              </a:path>
            </a:pathLst>
          </a:custGeom>
          <a:solidFill>
            <a:schemeClr val="accent4"/>
          </a:solidFill>
          <a:ln>
            <a:noFill/>
          </a:ln>
          <a:effectLst/>
        </p:spPr>
        <p:txBody>
          <a:bodyPr wrap="none" anchor="ctr"/>
          <a:lstStyle/>
          <a:p>
            <a:endParaRPr lang="en-US" sz="3265"/>
          </a:p>
        </p:txBody>
      </p:sp>
      <p:sp>
        <p:nvSpPr>
          <p:cNvPr id="25" name="Subtitle 2">
            <a:extLst>
              <a:ext uri="{FF2B5EF4-FFF2-40B4-BE49-F238E27FC236}">
                <a16:creationId xmlns:a16="http://schemas.microsoft.com/office/drawing/2014/main" id="{6F397BA2-C7F2-7A7B-BC82-417F039D3C14}"/>
              </a:ext>
            </a:extLst>
          </p:cNvPr>
          <p:cNvSpPr txBox="1">
            <a:spLocks/>
          </p:cNvSpPr>
          <p:nvPr/>
        </p:nvSpPr>
        <p:spPr>
          <a:xfrm>
            <a:off x="7810282" y="3716752"/>
            <a:ext cx="1589194" cy="1169936"/>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6" name="TextBox 25">
            <a:extLst>
              <a:ext uri="{FF2B5EF4-FFF2-40B4-BE49-F238E27FC236}">
                <a16:creationId xmlns:a16="http://schemas.microsoft.com/office/drawing/2014/main" id="{19762ADB-34F1-C74C-6E98-1109E4C7068A}"/>
              </a:ext>
            </a:extLst>
          </p:cNvPr>
          <p:cNvSpPr txBox="1"/>
          <p:nvPr/>
        </p:nvSpPr>
        <p:spPr>
          <a:xfrm>
            <a:off x="7876810" y="3384249"/>
            <a:ext cx="1319592" cy="307777"/>
          </a:xfrm>
          <a:prstGeom prst="rect">
            <a:avLst/>
          </a:prstGeom>
          <a:noFill/>
        </p:spPr>
        <p:txBody>
          <a:bodyPr wrap="none" rtlCol="0" anchor="b" anchorCtr="0">
            <a:spAutoFit/>
          </a:bodyPr>
          <a:lstStyle/>
          <a:p>
            <a:pPr algn="ctr"/>
            <a:r>
              <a:rPr lang="en-US" sz="1400" b="1" dirty="0">
                <a:solidFill>
                  <a:schemeClr val="tx2"/>
                </a:solidFill>
                <a:latin typeface="Poppins" pitchFamily="2" charset="77"/>
                <a:ea typeface="League Spartan" charset="0"/>
                <a:cs typeface="Poppins" pitchFamily="2" charset="77"/>
              </a:rPr>
              <a:t>Intervention</a:t>
            </a:r>
          </a:p>
        </p:txBody>
      </p:sp>
      <p:sp>
        <p:nvSpPr>
          <p:cNvPr id="27" name="TextBox 26">
            <a:extLst>
              <a:ext uri="{FF2B5EF4-FFF2-40B4-BE49-F238E27FC236}">
                <a16:creationId xmlns:a16="http://schemas.microsoft.com/office/drawing/2014/main" id="{D67B2260-055C-4DDD-FFC5-1BAB286DFE6E}"/>
              </a:ext>
            </a:extLst>
          </p:cNvPr>
          <p:cNvSpPr txBox="1"/>
          <p:nvPr/>
        </p:nvSpPr>
        <p:spPr>
          <a:xfrm>
            <a:off x="8189392" y="2442261"/>
            <a:ext cx="694422" cy="553998"/>
          </a:xfrm>
          <a:prstGeom prst="rect">
            <a:avLst/>
          </a:prstGeom>
          <a:noFill/>
        </p:spPr>
        <p:txBody>
          <a:bodyPr wrap="none" rtlCol="0" anchor="ctr">
            <a:spAutoFit/>
          </a:bodyPr>
          <a:lstStyle/>
          <a:p>
            <a:pPr algn="ctr"/>
            <a:r>
              <a:rPr lang="en-US" sz="3000" b="1" dirty="0">
                <a:solidFill>
                  <a:schemeClr val="accent4"/>
                </a:solidFill>
                <a:latin typeface="Poppins" pitchFamily="2" charset="77"/>
                <a:cs typeface="Poppins" pitchFamily="2" charset="77"/>
              </a:rPr>
              <a:t>04</a:t>
            </a:r>
          </a:p>
        </p:txBody>
      </p:sp>
      <p:sp>
        <p:nvSpPr>
          <p:cNvPr id="28" name="Freeform 9">
            <a:extLst>
              <a:ext uri="{FF2B5EF4-FFF2-40B4-BE49-F238E27FC236}">
                <a16:creationId xmlns:a16="http://schemas.microsoft.com/office/drawing/2014/main" id="{23509985-4377-ABB6-2E24-2201024C8F42}"/>
              </a:ext>
            </a:extLst>
          </p:cNvPr>
          <p:cNvSpPr>
            <a:spLocks noChangeArrowheads="1"/>
          </p:cNvSpPr>
          <p:nvPr/>
        </p:nvSpPr>
        <p:spPr bwMode="auto">
          <a:xfrm>
            <a:off x="9474410" y="3985007"/>
            <a:ext cx="535641" cy="332372"/>
          </a:xfrm>
          <a:custGeom>
            <a:avLst/>
            <a:gdLst>
              <a:gd name="T0" fmla="*/ 0 w 862"/>
              <a:gd name="T1" fmla="*/ 403 h 534"/>
              <a:gd name="T2" fmla="*/ 0 w 862"/>
              <a:gd name="T3" fmla="*/ 131 h 534"/>
              <a:gd name="T4" fmla="*/ 0 w 862"/>
              <a:gd name="T5" fmla="*/ 131 h 534"/>
              <a:gd name="T6" fmla="*/ 41 w 862"/>
              <a:gd name="T7" fmla="*/ 89 h 534"/>
              <a:gd name="T8" fmla="*/ 424 w 862"/>
              <a:gd name="T9" fmla="*/ 89 h 534"/>
              <a:gd name="T10" fmla="*/ 424 w 862"/>
              <a:gd name="T11" fmla="*/ 89 h 534"/>
              <a:gd name="T12" fmla="*/ 463 w 862"/>
              <a:gd name="T13" fmla="*/ 50 h 534"/>
              <a:gd name="T14" fmla="*/ 463 w 862"/>
              <a:gd name="T15" fmla="*/ 50 h 534"/>
              <a:gd name="T16" fmla="*/ 524 w 862"/>
              <a:gd name="T17" fmla="*/ 17 h 534"/>
              <a:gd name="T18" fmla="*/ 838 w 862"/>
              <a:gd name="T19" fmla="*/ 232 h 534"/>
              <a:gd name="T20" fmla="*/ 838 w 862"/>
              <a:gd name="T21" fmla="*/ 232 h 534"/>
              <a:gd name="T22" fmla="*/ 838 w 862"/>
              <a:gd name="T23" fmla="*/ 300 h 534"/>
              <a:gd name="T24" fmla="*/ 524 w 862"/>
              <a:gd name="T25" fmla="*/ 515 h 534"/>
              <a:gd name="T26" fmla="*/ 524 w 862"/>
              <a:gd name="T27" fmla="*/ 515 h 534"/>
              <a:gd name="T28" fmla="*/ 463 w 862"/>
              <a:gd name="T29" fmla="*/ 483 h 534"/>
              <a:gd name="T30" fmla="*/ 463 w 862"/>
              <a:gd name="T31" fmla="*/ 483 h 534"/>
              <a:gd name="T32" fmla="*/ 424 w 862"/>
              <a:gd name="T33" fmla="*/ 444 h 534"/>
              <a:gd name="T34" fmla="*/ 41 w 862"/>
              <a:gd name="T35" fmla="*/ 444 h 534"/>
              <a:gd name="T36" fmla="*/ 41 w 862"/>
              <a:gd name="T37" fmla="*/ 444 h 534"/>
              <a:gd name="T38" fmla="*/ 0 w 862"/>
              <a:gd name="T39" fmla="*/ 403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534">
                <a:moveTo>
                  <a:pt x="0" y="403"/>
                </a:moveTo>
                <a:lnTo>
                  <a:pt x="0" y="131"/>
                </a:lnTo>
                <a:lnTo>
                  <a:pt x="0" y="131"/>
                </a:lnTo>
                <a:cubicBezTo>
                  <a:pt x="0" y="107"/>
                  <a:pt x="19" y="89"/>
                  <a:pt x="41" y="89"/>
                </a:cubicBezTo>
                <a:lnTo>
                  <a:pt x="424" y="89"/>
                </a:lnTo>
                <a:lnTo>
                  <a:pt x="424" y="89"/>
                </a:lnTo>
                <a:cubicBezTo>
                  <a:pt x="445" y="89"/>
                  <a:pt x="463" y="72"/>
                  <a:pt x="463" y="50"/>
                </a:cubicBezTo>
                <a:lnTo>
                  <a:pt x="463" y="50"/>
                </a:lnTo>
                <a:cubicBezTo>
                  <a:pt x="463" y="19"/>
                  <a:pt x="498" y="0"/>
                  <a:pt x="524" y="17"/>
                </a:cubicBezTo>
                <a:lnTo>
                  <a:pt x="838" y="232"/>
                </a:lnTo>
                <a:lnTo>
                  <a:pt x="838" y="232"/>
                </a:lnTo>
                <a:cubicBezTo>
                  <a:pt x="861" y="249"/>
                  <a:pt x="861" y="284"/>
                  <a:pt x="838" y="300"/>
                </a:cubicBezTo>
                <a:lnTo>
                  <a:pt x="524" y="515"/>
                </a:lnTo>
                <a:lnTo>
                  <a:pt x="524" y="515"/>
                </a:lnTo>
                <a:cubicBezTo>
                  <a:pt x="498" y="533"/>
                  <a:pt x="463" y="514"/>
                  <a:pt x="463" y="483"/>
                </a:cubicBezTo>
                <a:lnTo>
                  <a:pt x="463" y="483"/>
                </a:lnTo>
                <a:cubicBezTo>
                  <a:pt x="463" y="461"/>
                  <a:pt x="445" y="444"/>
                  <a:pt x="424" y="444"/>
                </a:cubicBezTo>
                <a:lnTo>
                  <a:pt x="41" y="444"/>
                </a:lnTo>
                <a:lnTo>
                  <a:pt x="41" y="444"/>
                </a:lnTo>
                <a:cubicBezTo>
                  <a:pt x="19" y="444"/>
                  <a:pt x="0" y="426"/>
                  <a:pt x="0" y="403"/>
                </a:cubicBezTo>
              </a:path>
            </a:pathLst>
          </a:custGeom>
          <a:solidFill>
            <a:srgbClr val="E2ECF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p>
        </p:txBody>
      </p:sp>
      <p:sp>
        <p:nvSpPr>
          <p:cNvPr id="29" name="Freeform 235">
            <a:extLst>
              <a:ext uri="{FF2B5EF4-FFF2-40B4-BE49-F238E27FC236}">
                <a16:creationId xmlns:a16="http://schemas.microsoft.com/office/drawing/2014/main" id="{65C5226A-8946-4070-465F-482A22CABF4B}"/>
              </a:ext>
            </a:extLst>
          </p:cNvPr>
          <p:cNvSpPr>
            <a:spLocks noChangeArrowheads="1"/>
          </p:cNvSpPr>
          <p:nvPr/>
        </p:nvSpPr>
        <p:spPr bwMode="auto">
          <a:xfrm>
            <a:off x="10328649" y="2152180"/>
            <a:ext cx="1078992" cy="1079495"/>
          </a:xfrm>
          <a:custGeom>
            <a:avLst/>
            <a:gdLst>
              <a:gd name="T0" fmla="*/ 867 w 1734"/>
              <a:gd name="T1" fmla="*/ 51 h 1733"/>
              <a:gd name="T2" fmla="*/ 867 w 1734"/>
              <a:gd name="T3" fmla="*/ 51 h 1733"/>
              <a:gd name="T4" fmla="*/ 51 w 1734"/>
              <a:gd name="T5" fmla="*/ 865 h 1733"/>
              <a:gd name="T6" fmla="*/ 51 w 1734"/>
              <a:gd name="T7" fmla="*/ 865 h 1733"/>
              <a:gd name="T8" fmla="*/ 867 w 1734"/>
              <a:gd name="T9" fmla="*/ 1681 h 1733"/>
              <a:gd name="T10" fmla="*/ 867 w 1734"/>
              <a:gd name="T11" fmla="*/ 1681 h 1733"/>
              <a:gd name="T12" fmla="*/ 1682 w 1734"/>
              <a:gd name="T13" fmla="*/ 865 h 1733"/>
              <a:gd name="T14" fmla="*/ 1682 w 1734"/>
              <a:gd name="T15" fmla="*/ 865 h 1733"/>
              <a:gd name="T16" fmla="*/ 867 w 1734"/>
              <a:gd name="T17" fmla="*/ 51 h 1733"/>
              <a:gd name="T18" fmla="*/ 867 w 1734"/>
              <a:gd name="T19" fmla="*/ 1732 h 1733"/>
              <a:gd name="T20" fmla="*/ 867 w 1734"/>
              <a:gd name="T21" fmla="*/ 1732 h 1733"/>
              <a:gd name="T22" fmla="*/ 0 w 1734"/>
              <a:gd name="T23" fmla="*/ 865 h 1733"/>
              <a:gd name="T24" fmla="*/ 0 w 1734"/>
              <a:gd name="T25" fmla="*/ 865 h 1733"/>
              <a:gd name="T26" fmla="*/ 867 w 1734"/>
              <a:gd name="T27" fmla="*/ 0 h 1733"/>
              <a:gd name="T28" fmla="*/ 867 w 1734"/>
              <a:gd name="T29" fmla="*/ 0 h 1733"/>
              <a:gd name="T30" fmla="*/ 1733 w 1734"/>
              <a:gd name="T31" fmla="*/ 865 h 1733"/>
              <a:gd name="T32" fmla="*/ 1733 w 1734"/>
              <a:gd name="T33" fmla="*/ 865 h 1733"/>
              <a:gd name="T34" fmla="*/ 867 w 1734"/>
              <a:gd name="T35" fmla="*/ 1732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34" h="1733">
                <a:moveTo>
                  <a:pt x="867" y="51"/>
                </a:moveTo>
                <a:lnTo>
                  <a:pt x="867" y="51"/>
                </a:lnTo>
                <a:cubicBezTo>
                  <a:pt x="417" y="51"/>
                  <a:pt x="51" y="415"/>
                  <a:pt x="51" y="865"/>
                </a:cubicBezTo>
                <a:lnTo>
                  <a:pt x="51" y="865"/>
                </a:lnTo>
                <a:cubicBezTo>
                  <a:pt x="51" y="1315"/>
                  <a:pt x="417" y="1681"/>
                  <a:pt x="867" y="1681"/>
                </a:cubicBezTo>
                <a:lnTo>
                  <a:pt x="867" y="1681"/>
                </a:lnTo>
                <a:cubicBezTo>
                  <a:pt x="1316" y="1681"/>
                  <a:pt x="1682" y="1315"/>
                  <a:pt x="1682" y="865"/>
                </a:cubicBezTo>
                <a:lnTo>
                  <a:pt x="1682" y="865"/>
                </a:lnTo>
                <a:cubicBezTo>
                  <a:pt x="1682" y="415"/>
                  <a:pt x="1316" y="51"/>
                  <a:pt x="867" y="51"/>
                </a:cubicBezTo>
                <a:close/>
                <a:moveTo>
                  <a:pt x="867" y="1732"/>
                </a:moveTo>
                <a:lnTo>
                  <a:pt x="867" y="1732"/>
                </a:lnTo>
                <a:cubicBezTo>
                  <a:pt x="389" y="1732"/>
                  <a:pt x="0" y="1343"/>
                  <a:pt x="0" y="865"/>
                </a:cubicBezTo>
                <a:lnTo>
                  <a:pt x="0" y="865"/>
                </a:lnTo>
                <a:cubicBezTo>
                  <a:pt x="0" y="387"/>
                  <a:pt x="389" y="0"/>
                  <a:pt x="867" y="0"/>
                </a:cubicBezTo>
                <a:lnTo>
                  <a:pt x="867" y="0"/>
                </a:lnTo>
                <a:cubicBezTo>
                  <a:pt x="1344" y="0"/>
                  <a:pt x="1733" y="387"/>
                  <a:pt x="1733" y="865"/>
                </a:cubicBezTo>
                <a:lnTo>
                  <a:pt x="1733" y="865"/>
                </a:lnTo>
                <a:cubicBezTo>
                  <a:pt x="1733" y="1343"/>
                  <a:pt x="1344" y="1732"/>
                  <a:pt x="867" y="1732"/>
                </a:cubicBezTo>
                <a:close/>
              </a:path>
            </a:pathLst>
          </a:custGeom>
          <a:solidFill>
            <a:srgbClr val="55BE8C"/>
          </a:solidFill>
          <a:ln>
            <a:solidFill>
              <a:srgbClr val="55BE8C"/>
            </a:solidFill>
          </a:ln>
          <a:effectLst/>
        </p:spPr>
        <p:txBody>
          <a:bodyPr wrap="none" anchor="ctr"/>
          <a:lstStyle/>
          <a:p>
            <a:endParaRPr lang="en-US" sz="3265"/>
          </a:p>
        </p:txBody>
      </p:sp>
      <p:sp>
        <p:nvSpPr>
          <p:cNvPr id="30" name="Subtitle 2">
            <a:extLst>
              <a:ext uri="{FF2B5EF4-FFF2-40B4-BE49-F238E27FC236}">
                <a16:creationId xmlns:a16="http://schemas.microsoft.com/office/drawing/2014/main" id="{FE532C9F-5308-44C9-FCB8-FF90AF2B7C7F}"/>
              </a:ext>
            </a:extLst>
          </p:cNvPr>
          <p:cNvSpPr txBox="1">
            <a:spLocks/>
          </p:cNvSpPr>
          <p:nvPr/>
        </p:nvSpPr>
        <p:spPr>
          <a:xfrm>
            <a:off x="10174280" y="3692026"/>
            <a:ext cx="1589194" cy="1169936"/>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0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1" name="TextBox 30">
            <a:extLst>
              <a:ext uri="{FF2B5EF4-FFF2-40B4-BE49-F238E27FC236}">
                <a16:creationId xmlns:a16="http://schemas.microsoft.com/office/drawing/2014/main" id="{4F079565-9DEB-D2D6-3B98-134BEE481A16}"/>
              </a:ext>
            </a:extLst>
          </p:cNvPr>
          <p:cNvSpPr txBox="1"/>
          <p:nvPr/>
        </p:nvSpPr>
        <p:spPr>
          <a:xfrm>
            <a:off x="10348192" y="3377497"/>
            <a:ext cx="1120820" cy="307777"/>
          </a:xfrm>
          <a:prstGeom prst="rect">
            <a:avLst/>
          </a:prstGeom>
          <a:noFill/>
        </p:spPr>
        <p:txBody>
          <a:bodyPr wrap="none" rtlCol="0" anchor="b" anchorCtr="0">
            <a:spAutoFit/>
          </a:bodyPr>
          <a:lstStyle/>
          <a:p>
            <a:pPr algn="ctr"/>
            <a:r>
              <a:rPr lang="en-US" sz="1400" b="1" dirty="0">
                <a:solidFill>
                  <a:schemeClr val="tx2"/>
                </a:solidFill>
                <a:latin typeface="Poppins" pitchFamily="2" charset="77"/>
                <a:ea typeface="League Spartan" charset="0"/>
                <a:cs typeface="Poppins" pitchFamily="2" charset="77"/>
              </a:rPr>
              <a:t>Transition</a:t>
            </a:r>
          </a:p>
        </p:txBody>
      </p:sp>
      <p:sp>
        <p:nvSpPr>
          <p:cNvPr id="32" name="TextBox 31">
            <a:extLst>
              <a:ext uri="{FF2B5EF4-FFF2-40B4-BE49-F238E27FC236}">
                <a16:creationId xmlns:a16="http://schemas.microsoft.com/office/drawing/2014/main" id="{4508CCA4-C9C8-FF3B-D605-B14CDA6C42D7}"/>
              </a:ext>
            </a:extLst>
          </p:cNvPr>
          <p:cNvSpPr txBox="1"/>
          <p:nvPr/>
        </p:nvSpPr>
        <p:spPr>
          <a:xfrm>
            <a:off x="10520934" y="2414928"/>
            <a:ext cx="694422" cy="553998"/>
          </a:xfrm>
          <a:prstGeom prst="rect">
            <a:avLst/>
          </a:prstGeom>
          <a:noFill/>
        </p:spPr>
        <p:txBody>
          <a:bodyPr wrap="none" rtlCol="0" anchor="ctr">
            <a:spAutoFit/>
          </a:bodyPr>
          <a:lstStyle/>
          <a:p>
            <a:pPr algn="ctr"/>
            <a:r>
              <a:rPr lang="en-US" sz="3000" b="1" dirty="0">
                <a:solidFill>
                  <a:srgbClr val="55BE8C"/>
                </a:solidFill>
                <a:latin typeface="Poppins" pitchFamily="2" charset="77"/>
                <a:cs typeface="Poppins" pitchFamily="2" charset="77"/>
              </a:rPr>
              <a:t>05</a:t>
            </a:r>
          </a:p>
        </p:txBody>
      </p:sp>
      <p:sp>
        <p:nvSpPr>
          <p:cNvPr id="33" name="Freeform 242">
            <a:extLst>
              <a:ext uri="{FF2B5EF4-FFF2-40B4-BE49-F238E27FC236}">
                <a16:creationId xmlns:a16="http://schemas.microsoft.com/office/drawing/2014/main" id="{136174A5-B8FE-FD43-F702-07C0DDF4DA7D}"/>
              </a:ext>
            </a:extLst>
          </p:cNvPr>
          <p:cNvSpPr>
            <a:spLocks noChangeArrowheads="1"/>
          </p:cNvSpPr>
          <p:nvPr/>
        </p:nvSpPr>
        <p:spPr bwMode="auto">
          <a:xfrm rot="10800000">
            <a:off x="9073873" y="2691928"/>
            <a:ext cx="1260000" cy="45719"/>
          </a:xfrm>
          <a:custGeom>
            <a:avLst/>
            <a:gdLst>
              <a:gd name="T0" fmla="*/ 0 w 4383"/>
              <a:gd name="T1" fmla="*/ 50 h 51"/>
              <a:gd name="T2" fmla="*/ 4382 w 4383"/>
              <a:gd name="T3" fmla="*/ 50 h 51"/>
              <a:gd name="T4" fmla="*/ 4382 w 4383"/>
              <a:gd name="T5" fmla="*/ 0 h 51"/>
              <a:gd name="T6" fmla="*/ 0 w 4383"/>
              <a:gd name="T7" fmla="*/ 0 h 51"/>
              <a:gd name="T8" fmla="*/ 0 w 4383"/>
              <a:gd name="T9" fmla="*/ 50 h 51"/>
            </a:gdLst>
            <a:ahLst/>
            <a:cxnLst>
              <a:cxn ang="0">
                <a:pos x="T0" y="T1"/>
              </a:cxn>
              <a:cxn ang="0">
                <a:pos x="T2" y="T3"/>
              </a:cxn>
              <a:cxn ang="0">
                <a:pos x="T4" y="T5"/>
              </a:cxn>
              <a:cxn ang="0">
                <a:pos x="T6" y="T7"/>
              </a:cxn>
              <a:cxn ang="0">
                <a:pos x="T8" y="T9"/>
              </a:cxn>
            </a:cxnLst>
            <a:rect l="0" t="0" r="r" b="b"/>
            <a:pathLst>
              <a:path w="4383" h="51">
                <a:moveTo>
                  <a:pt x="0" y="50"/>
                </a:moveTo>
                <a:lnTo>
                  <a:pt x="4382" y="50"/>
                </a:lnTo>
                <a:lnTo>
                  <a:pt x="4382" y="0"/>
                </a:lnTo>
                <a:lnTo>
                  <a:pt x="0" y="0"/>
                </a:lnTo>
                <a:lnTo>
                  <a:pt x="0" y="50"/>
                </a:lnTo>
              </a:path>
            </a:pathLst>
          </a:custGeom>
          <a:gradFill>
            <a:gsLst>
              <a:gs pos="0">
                <a:schemeClr val="accent3"/>
              </a:gs>
              <a:gs pos="100000">
                <a:schemeClr val="accent4"/>
              </a:gs>
            </a:gsLst>
            <a:lin ang="0" scaled="0"/>
          </a:gradFill>
          <a:ln>
            <a:noFill/>
          </a:ln>
          <a:effectLst/>
        </p:spPr>
        <p:txBody>
          <a:bodyPr wrap="none" anchor="ctr"/>
          <a:lstStyle/>
          <a:p>
            <a:endParaRPr lang="en-US" sz="3265"/>
          </a:p>
        </p:txBody>
      </p:sp>
    </p:spTree>
    <p:extLst>
      <p:ext uri="{BB962C8B-B14F-4D97-AF65-F5344CB8AC3E}">
        <p14:creationId xmlns:p14="http://schemas.microsoft.com/office/powerpoint/2010/main" val="1574021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1">
            <a:extLst>
              <a:ext uri="{FF2B5EF4-FFF2-40B4-BE49-F238E27FC236}">
                <a16:creationId xmlns:a16="http://schemas.microsoft.com/office/drawing/2014/main" id="{D8BD09A5-330E-9946-933E-EE497AA71754}"/>
              </a:ext>
            </a:extLst>
          </p:cNvPr>
          <p:cNvSpPr txBox="1"/>
          <p:nvPr/>
        </p:nvSpPr>
        <p:spPr>
          <a:xfrm>
            <a:off x="425040" y="382094"/>
            <a:ext cx="10076992" cy="695576"/>
          </a:xfrm>
          <a:prstGeom prst="rect">
            <a:avLst/>
          </a:prstGeom>
          <a:noFill/>
          <a:ln>
            <a:noFill/>
          </a:ln>
        </p:spPr>
        <p:txBody>
          <a:bodyPr anchor="t">
            <a:noAutofit/>
          </a:bodyPr>
          <a:lstStyle/>
          <a:p>
            <a:pPr>
              <a:lnSpc>
                <a:spcPct val="90000"/>
              </a:lnSpc>
            </a:pPr>
            <a:r>
              <a:rPr lang="en-GB" sz="4000" b="1" dirty="0">
                <a:solidFill>
                  <a:srgbClr val="00395C"/>
                </a:solidFill>
                <a:latin typeface="Calibri Light" panose="020F0302020204030204"/>
                <a:ea typeface="+mj-ea"/>
                <a:cs typeface="+mj-cs"/>
              </a:rPr>
              <a:t>Further Information</a:t>
            </a:r>
            <a:endParaRPr lang="en-US" sz="4000" b="1" dirty="0">
              <a:solidFill>
                <a:srgbClr val="00395C"/>
              </a:solidFill>
              <a:latin typeface="Calibri Light" panose="020F0302020204030204"/>
              <a:ea typeface="+mj-ea"/>
              <a:cs typeface="+mj-cs"/>
            </a:endParaRPr>
          </a:p>
        </p:txBody>
      </p:sp>
      <p:sp>
        <p:nvSpPr>
          <p:cNvPr id="7" name="CustomShape 3">
            <a:extLst>
              <a:ext uri="{FF2B5EF4-FFF2-40B4-BE49-F238E27FC236}">
                <a16:creationId xmlns:a16="http://schemas.microsoft.com/office/drawing/2014/main" id="{47A9127B-9DF4-7EC7-7F02-AC880E6707A1}"/>
              </a:ext>
            </a:extLst>
          </p:cNvPr>
          <p:cNvSpPr/>
          <p:nvPr/>
        </p:nvSpPr>
        <p:spPr>
          <a:xfrm>
            <a:off x="280002" y="4931781"/>
            <a:ext cx="9143640" cy="112464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90000"/>
              </a:lnSpc>
              <a:spcBef>
                <a:spcPts val="1001"/>
              </a:spcBef>
            </a:pPr>
            <a:r>
              <a:rPr lang="en-GB" sz="1800" b="1" strike="noStrike" spc="-1" dirty="0">
                <a:solidFill>
                  <a:srgbClr val="093A7D"/>
                </a:solidFill>
                <a:latin typeface="Tahoma"/>
                <a:ea typeface="Tahoma"/>
              </a:rPr>
              <a:t>Contact: xxx </a:t>
            </a:r>
          </a:p>
          <a:p>
            <a:pPr>
              <a:lnSpc>
                <a:spcPct val="90000"/>
              </a:lnSpc>
              <a:spcBef>
                <a:spcPts val="1001"/>
              </a:spcBef>
            </a:pPr>
            <a:r>
              <a:rPr lang="en-GB" sz="1800" b="1" strike="noStrike" spc="-1" dirty="0">
                <a:solidFill>
                  <a:srgbClr val="093A7D"/>
                </a:solidFill>
                <a:latin typeface="Tahoma"/>
                <a:ea typeface="Tahoma"/>
              </a:rPr>
              <a:t>Email: xxx</a:t>
            </a:r>
            <a:endParaRPr lang="en-GB" sz="1800" b="1" strike="noStrike" spc="-1" dirty="0">
              <a:latin typeface="Arial"/>
            </a:endParaRPr>
          </a:p>
        </p:txBody>
      </p:sp>
    </p:spTree>
    <p:extLst>
      <p:ext uri="{BB962C8B-B14F-4D97-AF65-F5344CB8AC3E}">
        <p14:creationId xmlns:p14="http://schemas.microsoft.com/office/powerpoint/2010/main" val="203442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22F15A2D-2324-487D-A02A-BF46C5C580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17A7F34E-D418-47E2-9F86-2C45BBC312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Right Triangle 42">
            <a:extLst>
              <a:ext uri="{FF2B5EF4-FFF2-40B4-BE49-F238E27FC236}">
                <a16:creationId xmlns:a16="http://schemas.microsoft.com/office/drawing/2014/main" id="{2AEAFA59-923A-4F54-8B49-44C970BCC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rgbClr val="00B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7707" y="5414122"/>
            <a:ext cx="3436832" cy="766800"/>
          </a:xfrm>
          <a:prstGeom prst="rect">
            <a:avLst/>
          </a:prstGeom>
        </p:spPr>
      </p:pic>
      <p:sp>
        <p:nvSpPr>
          <p:cNvPr id="6" name="Right Triangle 5">
            <a:extLst>
              <a:ext uri="{FF2B5EF4-FFF2-40B4-BE49-F238E27FC236}">
                <a16:creationId xmlns:a16="http://schemas.microsoft.com/office/drawing/2014/main" id="{967C3926-0E89-44F5-A7A6-75AB3B35754E}"/>
              </a:ext>
            </a:extLst>
          </p:cNvPr>
          <p:cNvSpPr/>
          <p:nvPr/>
        </p:nvSpPr>
        <p:spPr>
          <a:xfrm rot="16200000">
            <a:off x="8622440" y="3290145"/>
            <a:ext cx="3200401" cy="3291841"/>
          </a:xfrm>
          <a:prstGeom prst="rtTriangle">
            <a:avLst/>
          </a:prstGeom>
          <a:solidFill>
            <a:srgbClr val="21BDBE"/>
          </a:solidFill>
          <a:ln>
            <a:solidFill>
              <a:srgbClr val="21BD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35A6256-A09F-4322-A7F7-C7E7C23F7E5C}"/>
              </a:ext>
            </a:extLst>
          </p:cNvPr>
          <p:cNvSpPr txBox="1"/>
          <p:nvPr/>
        </p:nvSpPr>
        <p:spPr>
          <a:xfrm>
            <a:off x="1313687" y="6243738"/>
            <a:ext cx="7360022" cy="258917"/>
          </a:xfrm>
          <a:prstGeom prst="rect">
            <a:avLst/>
          </a:prstGeom>
          <a:noFill/>
        </p:spPr>
        <p:txBody>
          <a:bodyPr wrap="square">
            <a:spAutoFit/>
          </a:bodyPr>
          <a:lstStyle/>
          <a:p>
            <a:pPr marL="0" marR="0" algn="ctr">
              <a:lnSpc>
                <a:spcPct val="115000"/>
              </a:lnSpc>
              <a:spcBef>
                <a:spcPts val="0"/>
              </a:spcBef>
              <a:spcAft>
                <a:spcPts val="0"/>
              </a:spcAft>
              <a:tabLst>
                <a:tab pos="2880360" algn="ctr"/>
                <a:tab pos="5760720" algn="r"/>
              </a:tabLst>
            </a:pPr>
            <a:r>
              <a:rPr lang="en-US" sz="1000" dirty="0">
                <a:solidFill>
                  <a:srgbClr val="000000"/>
                </a:solidFill>
                <a:effectLst/>
                <a:latin typeface="Calibri" panose="020F0502020204030204" pitchFamily="34" charset="0"/>
                <a:ea typeface="Times New Roman" panose="02020603050405020304" pitchFamily="18" charset="0"/>
              </a:rPr>
              <a:t>© 202</a:t>
            </a:r>
            <a:r>
              <a:rPr lang="en-US" sz="1000" dirty="0">
                <a:effectLst/>
                <a:latin typeface="Calibri" panose="020F0502020204030204" pitchFamily="34" charset="0"/>
                <a:ea typeface="Times New Roman" panose="02020603050405020304" pitchFamily="18" charset="0"/>
              </a:rPr>
              <a:t>4</a:t>
            </a:r>
            <a:r>
              <a:rPr lang="en-US" sz="1000" dirty="0">
                <a:solidFill>
                  <a:srgbClr val="000000"/>
                </a:solidFill>
                <a:effectLst/>
                <a:latin typeface="Calibri" panose="020F0502020204030204" pitchFamily="34" charset="0"/>
                <a:ea typeface="Times New Roman" panose="02020603050405020304" pitchFamily="18" charset="0"/>
              </a:rPr>
              <a:t> JARDIN Joint Action on integration of ERNs into national healthcare systems| EU4H-2022-JA2-IBA-05 | 101129863</a:t>
            </a:r>
            <a:endParaRPr lang="en-US" sz="1000" dirty="0">
              <a:effectLst/>
              <a:latin typeface="Calibri" panose="020F0502020204030204" pitchFamily="34" charset="0"/>
              <a:ea typeface="Times New Roman" panose="02020603050405020304" pitchFamily="18" charset="0"/>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88278" y="660217"/>
            <a:ext cx="3721433" cy="1757667"/>
          </a:xfrm>
          <a:prstGeom prst="rect">
            <a:avLst/>
          </a:prstGeom>
        </p:spPr>
      </p:pic>
    </p:spTree>
    <p:extLst>
      <p:ext uri="{BB962C8B-B14F-4D97-AF65-F5344CB8AC3E}">
        <p14:creationId xmlns:p14="http://schemas.microsoft.com/office/powerpoint/2010/main" val="1383249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6BAA-0DD7-4ED6-99EE-02FF79DE5A5D}"/>
              </a:ext>
            </a:extLst>
          </p:cNvPr>
          <p:cNvSpPr>
            <a:spLocks noGrp="1"/>
          </p:cNvSpPr>
          <p:nvPr>
            <p:ph type="title"/>
          </p:nvPr>
        </p:nvSpPr>
        <p:spPr/>
        <p:txBody>
          <a:bodyPr/>
          <a:lstStyle/>
          <a:p>
            <a:r>
              <a:rPr lang="en-GB" dirty="0"/>
              <a:t>Workshop Objectives</a:t>
            </a:r>
          </a:p>
        </p:txBody>
      </p:sp>
      <p:sp>
        <p:nvSpPr>
          <p:cNvPr id="3" name="Content Placeholder 2">
            <a:extLst>
              <a:ext uri="{FF2B5EF4-FFF2-40B4-BE49-F238E27FC236}">
                <a16:creationId xmlns:a16="http://schemas.microsoft.com/office/drawing/2014/main" id="{58B11EF1-74A1-4B31-A029-A2D4A6B26B57}"/>
              </a:ext>
            </a:extLst>
          </p:cNvPr>
          <p:cNvSpPr>
            <a:spLocks noGrp="1"/>
          </p:cNvSpPr>
          <p:nvPr>
            <p:ph idx="1"/>
          </p:nvPr>
        </p:nvSpPr>
        <p:spPr>
          <a:xfrm>
            <a:off x="945874" y="2249972"/>
            <a:ext cx="10515600" cy="1923636"/>
          </a:xfrm>
        </p:spPr>
        <p:txBody>
          <a:bodyPr>
            <a:noAutofit/>
          </a:bodyPr>
          <a:lstStyle/>
          <a:p>
            <a:pPr marL="457200" indent="-457200">
              <a:buFont typeface="+mj-lt"/>
              <a:buAutoNum type="arabicPeriod"/>
            </a:pP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create a space for collaboration and sharing of experiential knowledge</a:t>
            </a:r>
          </a:p>
          <a:p>
            <a:pPr marL="457200" indent="-457200">
              <a:buFont typeface="+mj-lt"/>
              <a:buAutoNum type="arabicPeriod"/>
            </a:pP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T</a:t>
            </a: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 better understand the common needs and interventions that our community would like to prioritise t</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o enhance the relevance and utility of the care pathway</a:t>
            </a:r>
          </a:p>
          <a:p>
            <a:pPr marL="457200" indent="-457200">
              <a:buFont typeface="+mj-lt"/>
              <a:buAutoNum type="arabicPeriod"/>
            </a:pPr>
            <a:endPar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400" dirty="0"/>
          </a:p>
        </p:txBody>
      </p:sp>
    </p:spTree>
    <p:extLst>
      <p:ext uri="{BB962C8B-B14F-4D97-AF65-F5344CB8AC3E}">
        <p14:creationId xmlns:p14="http://schemas.microsoft.com/office/powerpoint/2010/main" val="263890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0D1988B-4FEF-AFF0-A7D0-91D17B4F034E}"/>
              </a:ext>
            </a:extLst>
          </p:cNvPr>
          <p:cNvGrpSpPr/>
          <p:nvPr/>
        </p:nvGrpSpPr>
        <p:grpSpPr>
          <a:xfrm>
            <a:off x="473098" y="1341440"/>
            <a:ext cx="4498973" cy="4498973"/>
            <a:chOff x="8618984" y="3288158"/>
            <a:chExt cx="7139687" cy="7139687"/>
          </a:xfrm>
        </p:grpSpPr>
        <p:sp>
          <p:nvSpPr>
            <p:cNvPr id="3" name="Shape">
              <a:extLst>
                <a:ext uri="{FF2B5EF4-FFF2-40B4-BE49-F238E27FC236}">
                  <a16:creationId xmlns:a16="http://schemas.microsoft.com/office/drawing/2014/main" id="{61B5F90F-7DB6-743C-55BF-332C87ED8FB2}"/>
                </a:ext>
              </a:extLst>
            </p:cNvPr>
            <p:cNvSpPr/>
            <p:nvPr/>
          </p:nvSpPr>
          <p:spPr>
            <a:xfrm>
              <a:off x="8618984" y="3288158"/>
              <a:ext cx="4480275" cy="4480276"/>
            </a:xfrm>
            <a:custGeom>
              <a:avLst/>
              <a:gdLst/>
              <a:ahLst/>
              <a:cxnLst>
                <a:cxn ang="0">
                  <a:pos x="wd2" y="hd2"/>
                </a:cxn>
                <a:cxn ang="5400000">
                  <a:pos x="wd2" y="hd2"/>
                </a:cxn>
                <a:cxn ang="10800000">
                  <a:pos x="wd2" y="hd2"/>
                </a:cxn>
                <a:cxn ang="16200000">
                  <a:pos x="wd2" y="hd2"/>
                </a:cxn>
              </a:cxnLst>
              <a:rect l="0" t="0" r="r" b="b"/>
              <a:pathLst>
                <a:path w="21600" h="21600" extrusionOk="0">
                  <a:moveTo>
                    <a:pt x="3165" y="3165"/>
                  </a:moveTo>
                  <a:cubicBezTo>
                    <a:pt x="1210" y="5119"/>
                    <a:pt x="0" y="7818"/>
                    <a:pt x="0" y="10800"/>
                  </a:cubicBezTo>
                  <a:cubicBezTo>
                    <a:pt x="0" y="16765"/>
                    <a:pt x="4835" y="21600"/>
                    <a:pt x="10800" y="21600"/>
                  </a:cubicBezTo>
                  <a:cubicBezTo>
                    <a:pt x="16765" y="21600"/>
                    <a:pt x="21600" y="16765"/>
                    <a:pt x="21600" y="10800"/>
                  </a:cubicBezTo>
                  <a:cubicBezTo>
                    <a:pt x="21600" y="4835"/>
                    <a:pt x="16765" y="0"/>
                    <a:pt x="10800" y="0"/>
                  </a:cubicBezTo>
                  <a:cubicBezTo>
                    <a:pt x="7818" y="0"/>
                    <a:pt x="5119" y="1210"/>
                    <a:pt x="3165" y="3165"/>
                  </a:cubicBezTo>
                  <a:close/>
                  <a:moveTo>
                    <a:pt x="5599" y="5599"/>
                  </a:moveTo>
                  <a:cubicBezTo>
                    <a:pt x="6930" y="4268"/>
                    <a:pt x="8769" y="3446"/>
                    <a:pt x="10800" y="3446"/>
                  </a:cubicBezTo>
                  <a:cubicBezTo>
                    <a:pt x="14862" y="3446"/>
                    <a:pt x="18156" y="6740"/>
                    <a:pt x="18156" y="10802"/>
                  </a:cubicBezTo>
                  <a:cubicBezTo>
                    <a:pt x="18156" y="14864"/>
                    <a:pt x="14862" y="18158"/>
                    <a:pt x="10800" y="18158"/>
                  </a:cubicBezTo>
                  <a:cubicBezTo>
                    <a:pt x="6738" y="18158"/>
                    <a:pt x="3444" y="14864"/>
                    <a:pt x="3444" y="10802"/>
                  </a:cubicBezTo>
                  <a:cubicBezTo>
                    <a:pt x="3444" y="8771"/>
                    <a:pt x="4268" y="6930"/>
                    <a:pt x="5599" y="5599"/>
                  </a:cubicBezTo>
                  <a:close/>
                </a:path>
              </a:pathLst>
            </a:custGeom>
            <a:solidFill>
              <a:srgbClr val="75BDA7"/>
            </a:solidFill>
            <a:ln w="12700" cap="flat">
              <a:solidFill>
                <a:srgbClr val="75BDA7"/>
              </a:solidFill>
              <a:miter lim="400000"/>
            </a:ln>
            <a:effectLst/>
          </p:spPr>
          <p:txBody>
            <a:bodyPr wrap="square" lIns="0" tIns="0" rIns="0" bIns="0"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532" b="0" i="0" u="none" strike="noStrike" kern="1200" cap="none" spc="0" normalizeH="0" baseline="0" noProof="0">
                <a:ln>
                  <a:noFill/>
                </a:ln>
                <a:solidFill>
                  <a:prstClr val="black"/>
                </a:solidFill>
                <a:effectLst/>
                <a:uLnTx/>
                <a:uFillTx/>
                <a:latin typeface="Lato Light" panose="020F0502020204030203" pitchFamily="34" charset="0"/>
                <a:ea typeface="+mn-ea"/>
                <a:cs typeface="+mn-cs"/>
              </a:endParaRPr>
            </a:p>
          </p:txBody>
        </p:sp>
        <p:sp>
          <p:nvSpPr>
            <p:cNvPr id="4" name="Shape">
              <a:extLst>
                <a:ext uri="{FF2B5EF4-FFF2-40B4-BE49-F238E27FC236}">
                  <a16:creationId xmlns:a16="http://schemas.microsoft.com/office/drawing/2014/main" id="{4207915A-6E1B-5B05-BC3E-0BD21B5090DA}"/>
                </a:ext>
              </a:extLst>
            </p:cNvPr>
            <p:cNvSpPr/>
            <p:nvPr/>
          </p:nvSpPr>
          <p:spPr>
            <a:xfrm>
              <a:off x="11278395" y="5947568"/>
              <a:ext cx="4480276" cy="4480277"/>
            </a:xfrm>
            <a:custGeom>
              <a:avLst/>
              <a:gdLst/>
              <a:ahLst/>
              <a:cxnLst>
                <a:cxn ang="0">
                  <a:pos x="wd2" y="hd2"/>
                </a:cxn>
                <a:cxn ang="5400000">
                  <a:pos x="wd2" y="hd2"/>
                </a:cxn>
                <a:cxn ang="10800000">
                  <a:pos x="wd2" y="hd2"/>
                </a:cxn>
                <a:cxn ang="16200000">
                  <a:pos x="wd2" y="hd2"/>
                </a:cxn>
              </a:cxnLst>
              <a:rect l="0" t="0" r="r" b="b"/>
              <a:pathLst>
                <a:path w="21600" h="21600" extrusionOk="0">
                  <a:moveTo>
                    <a:pt x="3165" y="3165"/>
                  </a:moveTo>
                  <a:cubicBezTo>
                    <a:pt x="1210" y="5119"/>
                    <a:pt x="0" y="7818"/>
                    <a:pt x="0" y="10800"/>
                  </a:cubicBezTo>
                  <a:cubicBezTo>
                    <a:pt x="0" y="16765"/>
                    <a:pt x="4835" y="21600"/>
                    <a:pt x="10800" y="21600"/>
                  </a:cubicBezTo>
                  <a:cubicBezTo>
                    <a:pt x="16765" y="21600"/>
                    <a:pt x="21600" y="16765"/>
                    <a:pt x="21600" y="10800"/>
                  </a:cubicBezTo>
                  <a:cubicBezTo>
                    <a:pt x="21600" y="4835"/>
                    <a:pt x="16765" y="0"/>
                    <a:pt x="10800" y="0"/>
                  </a:cubicBezTo>
                  <a:cubicBezTo>
                    <a:pt x="7818" y="0"/>
                    <a:pt x="5119" y="1210"/>
                    <a:pt x="3165" y="3165"/>
                  </a:cubicBezTo>
                  <a:close/>
                  <a:moveTo>
                    <a:pt x="5599" y="5599"/>
                  </a:moveTo>
                  <a:cubicBezTo>
                    <a:pt x="6930" y="4268"/>
                    <a:pt x="8769" y="3446"/>
                    <a:pt x="10800" y="3446"/>
                  </a:cubicBezTo>
                  <a:cubicBezTo>
                    <a:pt x="14862" y="3446"/>
                    <a:pt x="18156" y="6740"/>
                    <a:pt x="18156" y="10802"/>
                  </a:cubicBezTo>
                  <a:cubicBezTo>
                    <a:pt x="18156" y="14864"/>
                    <a:pt x="14862" y="18158"/>
                    <a:pt x="10800" y="18158"/>
                  </a:cubicBezTo>
                  <a:cubicBezTo>
                    <a:pt x="6738" y="18158"/>
                    <a:pt x="3444" y="14864"/>
                    <a:pt x="3444" y="10802"/>
                  </a:cubicBezTo>
                  <a:cubicBezTo>
                    <a:pt x="3444" y="8771"/>
                    <a:pt x="4268" y="6930"/>
                    <a:pt x="5599" y="5599"/>
                  </a:cubicBezTo>
                  <a:close/>
                </a:path>
              </a:pathLst>
            </a:custGeom>
            <a:solidFill>
              <a:srgbClr val="84ACB6"/>
            </a:solidFill>
            <a:ln w="12700" cap="flat">
              <a:noFill/>
              <a:miter lim="400000"/>
            </a:ln>
            <a:effectLst/>
          </p:spPr>
          <p:txBody>
            <a:bodyPr wrap="square" lIns="0" tIns="0" rIns="0" bIns="0"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532" b="0" i="0" u="none" strike="noStrike" kern="1200" cap="none" spc="0" normalizeH="0" baseline="0" noProof="0">
                <a:ln>
                  <a:noFill/>
                </a:ln>
                <a:solidFill>
                  <a:prstClr val="black"/>
                </a:solidFill>
                <a:effectLst/>
                <a:uLnTx/>
                <a:uFillTx/>
                <a:latin typeface="Lato Light" panose="020F0502020204030203" pitchFamily="34" charset="0"/>
                <a:ea typeface="+mn-ea"/>
                <a:cs typeface="+mn-cs"/>
              </a:endParaRPr>
            </a:p>
          </p:txBody>
        </p:sp>
        <p:sp>
          <p:nvSpPr>
            <p:cNvPr id="5" name="Shape">
              <a:extLst>
                <a:ext uri="{FF2B5EF4-FFF2-40B4-BE49-F238E27FC236}">
                  <a16:creationId xmlns:a16="http://schemas.microsoft.com/office/drawing/2014/main" id="{2C469312-1B1E-4F54-41EC-A03AC634F448}"/>
                </a:ext>
              </a:extLst>
            </p:cNvPr>
            <p:cNvSpPr/>
            <p:nvPr/>
          </p:nvSpPr>
          <p:spPr>
            <a:xfrm rot="10800000">
              <a:off x="11322269" y="6609394"/>
              <a:ext cx="1110046" cy="11106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7587" y="859"/>
                    <a:pt x="13781" y="2271"/>
                    <a:pt x="10263" y="4152"/>
                  </a:cubicBezTo>
                  <a:cubicBezTo>
                    <a:pt x="6745" y="6033"/>
                    <a:pt x="3515" y="8382"/>
                    <a:pt x="655" y="11116"/>
                  </a:cubicBezTo>
                  <a:cubicBezTo>
                    <a:pt x="542" y="11236"/>
                    <a:pt x="440" y="11362"/>
                    <a:pt x="331" y="11484"/>
                  </a:cubicBezTo>
                  <a:cubicBezTo>
                    <a:pt x="222" y="11606"/>
                    <a:pt x="117" y="11730"/>
                    <a:pt x="0" y="11847"/>
                  </a:cubicBezTo>
                  <a:lnTo>
                    <a:pt x="9758" y="21600"/>
                  </a:lnTo>
                  <a:cubicBezTo>
                    <a:pt x="9871" y="21487"/>
                    <a:pt x="9991" y="21383"/>
                    <a:pt x="10110" y="21275"/>
                  </a:cubicBezTo>
                  <a:cubicBezTo>
                    <a:pt x="10228" y="21168"/>
                    <a:pt x="10351" y="21065"/>
                    <a:pt x="10467" y="20956"/>
                  </a:cubicBezTo>
                  <a:cubicBezTo>
                    <a:pt x="13358" y="17938"/>
                    <a:pt x="15733" y="14610"/>
                    <a:pt x="17589" y="11081"/>
                  </a:cubicBezTo>
                  <a:cubicBezTo>
                    <a:pt x="19445" y="7552"/>
                    <a:pt x="20783" y="3823"/>
                    <a:pt x="21600" y="0"/>
                  </a:cubicBezTo>
                  <a:close/>
                </a:path>
              </a:pathLst>
            </a:custGeom>
            <a:solidFill>
              <a:srgbClr val="75BDA7"/>
            </a:solidFill>
            <a:ln w="12700" cap="flat">
              <a:solidFill>
                <a:srgbClr val="75BDA7"/>
              </a:solidFill>
              <a:miter lim="400000"/>
            </a:ln>
            <a:effectLst/>
          </p:spPr>
          <p:txBody>
            <a:bodyPr wrap="square" lIns="0" tIns="0" rIns="0" bIns="0"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532" b="0" i="0" u="none" strike="noStrike" kern="1200" cap="none" spc="0" normalizeH="0" baseline="0" noProof="0">
                <a:ln>
                  <a:noFill/>
                </a:ln>
                <a:solidFill>
                  <a:prstClr val="black"/>
                </a:solidFill>
                <a:effectLst/>
                <a:uLnTx/>
                <a:uFillTx/>
                <a:latin typeface="Lato Light" panose="020F0502020204030203" pitchFamily="34" charset="0"/>
                <a:ea typeface="+mn-ea"/>
                <a:cs typeface="+mn-cs"/>
              </a:endParaRPr>
            </a:p>
          </p:txBody>
        </p:sp>
      </p:grpSp>
      <p:sp>
        <p:nvSpPr>
          <p:cNvPr id="9" name="Title 1">
            <a:extLst>
              <a:ext uri="{FF2B5EF4-FFF2-40B4-BE49-F238E27FC236}">
                <a16:creationId xmlns:a16="http://schemas.microsoft.com/office/drawing/2014/main" id="{CA8B856F-D187-1CDF-A9A0-753E1CA9ACBC}"/>
              </a:ext>
            </a:extLst>
          </p:cNvPr>
          <p:cNvSpPr>
            <a:spLocks noGrp="1"/>
          </p:cNvSpPr>
          <p:nvPr>
            <p:ph type="title"/>
          </p:nvPr>
        </p:nvSpPr>
        <p:spPr>
          <a:xfrm>
            <a:off x="399651" y="283901"/>
            <a:ext cx="8410417" cy="694415"/>
          </a:xfrm>
        </p:spPr>
        <p:txBody>
          <a:bodyPr>
            <a:normAutofit fontScale="90000"/>
          </a:bodyPr>
          <a:lstStyle/>
          <a:p>
            <a:pPr algn="l"/>
            <a:r>
              <a:rPr lang="en-GB" dirty="0"/>
              <a:t>Care Pathways and JARDIN</a:t>
            </a:r>
          </a:p>
        </p:txBody>
      </p:sp>
      <p:sp>
        <p:nvSpPr>
          <p:cNvPr id="10" name="Subtitle 2">
            <a:extLst>
              <a:ext uri="{FF2B5EF4-FFF2-40B4-BE49-F238E27FC236}">
                <a16:creationId xmlns:a16="http://schemas.microsoft.com/office/drawing/2014/main" id="{A685416F-11A2-198C-B29D-271AF0B37A27}"/>
              </a:ext>
            </a:extLst>
          </p:cNvPr>
          <p:cNvSpPr txBox="1">
            <a:spLocks/>
          </p:cNvSpPr>
          <p:nvPr/>
        </p:nvSpPr>
        <p:spPr>
          <a:xfrm>
            <a:off x="5525747" y="1473618"/>
            <a:ext cx="5275603" cy="4030206"/>
          </a:xfrm>
          <a:prstGeom prst="rect">
            <a:avLst/>
          </a:prstGeom>
        </p:spPr>
        <p:txBody>
          <a:bodyPr vert="horz" wrap="square" lIns="45720" tIns="22860" rIns="45720" bIns="22860"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marR="0" lvl="0" indent="-171450" algn="l" defTabSz="914400" rtl="0" eaLnBrk="1" fontAlgn="auto" latinLnBrk="0" hangingPunct="1">
              <a:lnSpc>
                <a:spcPct val="120000"/>
              </a:lnSpc>
              <a:spcBef>
                <a:spcPts val="0"/>
              </a:spcBef>
              <a:spcAft>
                <a:spcPts val="18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rPr>
              <a:t>Care pathways summarise existing clinical</a:t>
            </a:r>
            <a:r>
              <a:rPr lang="en-GB" sz="1600" dirty="0">
                <a:solidFill>
                  <a:prstClr val="black"/>
                </a:solidFill>
                <a:latin typeface="Montserrat" pitchFamily="2" charset="77"/>
              </a:rPr>
              <a:t> practice </a:t>
            </a:r>
            <a:r>
              <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rPr>
              <a:t>guidelines, detailing what happens, when, and who is responsible at each stage</a:t>
            </a:r>
            <a:r>
              <a:rPr kumimoji="0" lang="en-DE" sz="1600" b="0" i="0" u="none" strike="noStrike" kern="1200" cap="none" spc="0" normalizeH="0" baseline="0" noProof="0" dirty="0">
                <a:ln>
                  <a:noFill/>
                </a:ln>
                <a:solidFill>
                  <a:prstClr val="black"/>
                </a:solidFill>
                <a:effectLst/>
                <a:uLnTx/>
                <a:uFillTx/>
                <a:latin typeface="Montserrat" pitchFamily="2" charset="77"/>
                <a:ea typeface="+mn-ea"/>
                <a:cs typeface="Open Sans Light"/>
              </a:rPr>
              <a:t> </a:t>
            </a:r>
            <a:r>
              <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rPr>
              <a:t>to deliver optimal care and treatment to specific patient population. </a:t>
            </a:r>
          </a:p>
          <a:p>
            <a:pPr marL="171450" marR="0" lvl="0" indent="-171450" algn="l" defTabSz="914400" rtl="0" eaLnBrk="1" fontAlgn="auto" latinLnBrk="0" hangingPunct="1">
              <a:lnSpc>
                <a:spcPct val="120000"/>
              </a:lnSpc>
              <a:spcBef>
                <a:spcPts val="0"/>
              </a:spcBef>
              <a:spcAft>
                <a:spcPts val="18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rPr>
              <a:t>Care Pathways should meet the needs of the patient population. To design them it is critical to have first a good understanding of the patient population needs. </a:t>
            </a:r>
          </a:p>
          <a:p>
            <a:pPr marL="171450" marR="0" lvl="0" indent="-171450" algn="l" defTabSz="914400" rtl="0" eaLnBrk="1" fontAlgn="auto" latinLnBrk="0" hangingPunct="1">
              <a:lnSpc>
                <a:spcPct val="120000"/>
              </a:lnSpc>
              <a:spcBef>
                <a:spcPts val="0"/>
              </a:spcBef>
              <a:spcAft>
                <a:spcPts val="180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rPr>
              <a:t> </a:t>
            </a:r>
            <a:r>
              <a:rPr kumimoji="0" lang="en-US" sz="1600" b="0" i="0" u="none" strike="noStrike" kern="1200" cap="none" spc="0" normalizeH="0" baseline="0" noProof="0" dirty="0">
                <a:ln>
                  <a:noFill/>
                </a:ln>
                <a:solidFill>
                  <a:prstClr val="black"/>
                </a:solidFill>
                <a:effectLst/>
                <a:uLnTx/>
                <a:uFillTx/>
                <a:latin typeface="Montserrat" pitchFamily="2" charset="77"/>
                <a:ea typeface="+mn-ea"/>
                <a:cs typeface="Open Sans Light"/>
              </a:rPr>
              <a:t>JARDIN project is working with the ERNs to support the development </a:t>
            </a:r>
            <a:r>
              <a:rPr kumimoji="0" lang="en-US" sz="1600" b="0" i="0" u="sng" strike="noStrike" kern="1200" cap="none" spc="0" normalizeH="0" baseline="0" noProof="0" dirty="0">
                <a:ln>
                  <a:noFill/>
                </a:ln>
                <a:solidFill>
                  <a:prstClr val="black"/>
                </a:solidFill>
                <a:effectLst/>
                <a:uLnTx/>
                <a:uFillTx/>
                <a:latin typeface="Montserrat" pitchFamily="2" charset="77"/>
                <a:ea typeface="+mn-ea"/>
                <a:cs typeface="Open Sans Light"/>
              </a:rPr>
              <a:t>model (reference</a:t>
            </a:r>
            <a:r>
              <a:rPr kumimoji="0" lang="en-US" sz="1600" b="0" i="0" u="none" strike="noStrike" kern="1200" cap="none" spc="0" normalizeH="0" baseline="0" noProof="0" dirty="0">
                <a:ln>
                  <a:noFill/>
                </a:ln>
                <a:solidFill>
                  <a:prstClr val="black"/>
                </a:solidFill>
                <a:effectLst/>
                <a:uLnTx/>
                <a:uFillTx/>
                <a:latin typeface="Montserrat" pitchFamily="2" charset="77"/>
                <a:ea typeface="+mn-ea"/>
                <a:cs typeface="Open Sans Light"/>
              </a:rPr>
              <a:t>) care pathways. </a:t>
            </a:r>
            <a:endParaRPr kumimoji="0" lang="en-GB" sz="1600" b="0" i="0" u="none" strike="noStrike" kern="1200" cap="none" spc="0" normalizeH="0" baseline="0" noProof="0" dirty="0">
              <a:ln>
                <a:noFill/>
              </a:ln>
              <a:solidFill>
                <a:prstClr val="black"/>
              </a:solidFill>
              <a:effectLst/>
              <a:uLnTx/>
              <a:uFillTx/>
              <a:latin typeface="Montserrat" pitchFamily="2" charset="77"/>
              <a:ea typeface="+mn-ea"/>
              <a:cs typeface="Open Sans Light"/>
            </a:endParaRPr>
          </a:p>
        </p:txBody>
      </p:sp>
      <p:sp>
        <p:nvSpPr>
          <p:cNvPr id="12" name="TextBox 11">
            <a:extLst>
              <a:ext uri="{FF2B5EF4-FFF2-40B4-BE49-F238E27FC236}">
                <a16:creationId xmlns:a16="http://schemas.microsoft.com/office/drawing/2014/main" id="{372906B9-7000-3432-1029-529D8AD15AD8}"/>
              </a:ext>
            </a:extLst>
          </p:cNvPr>
          <p:cNvSpPr txBox="1"/>
          <p:nvPr/>
        </p:nvSpPr>
        <p:spPr>
          <a:xfrm>
            <a:off x="943322" y="2365663"/>
            <a:ext cx="1779261" cy="707886"/>
          </a:xfrm>
          <a:prstGeom prst="rect">
            <a:avLst/>
          </a:prstGeom>
          <a:noFill/>
        </p:spPr>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4546A"/>
                </a:solidFill>
                <a:effectLst/>
                <a:uLnTx/>
                <a:uFillTx/>
                <a:latin typeface="Montserrat" pitchFamily="2" charset="77"/>
                <a:ea typeface="League Spartan" charset="0"/>
                <a:cs typeface="Poppins" pitchFamily="2" charset="77"/>
              </a:rPr>
              <a:t>Patients Needs</a:t>
            </a:r>
          </a:p>
        </p:txBody>
      </p:sp>
      <p:sp>
        <p:nvSpPr>
          <p:cNvPr id="13" name="TextBox 12">
            <a:extLst>
              <a:ext uri="{FF2B5EF4-FFF2-40B4-BE49-F238E27FC236}">
                <a16:creationId xmlns:a16="http://schemas.microsoft.com/office/drawing/2014/main" id="{6DC2E4BF-1732-3BF1-6291-7D5A083AE9BE}"/>
              </a:ext>
            </a:extLst>
          </p:cNvPr>
          <p:cNvSpPr txBox="1"/>
          <p:nvPr/>
        </p:nvSpPr>
        <p:spPr>
          <a:xfrm>
            <a:off x="2632333" y="4001609"/>
            <a:ext cx="1856291" cy="707886"/>
          </a:xfrm>
          <a:prstGeom prst="rect">
            <a:avLst/>
          </a:prstGeom>
          <a:noFill/>
        </p:spPr>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4546A"/>
                </a:solidFill>
                <a:effectLst/>
                <a:uLnTx/>
                <a:uFillTx/>
                <a:latin typeface="Montserrat" pitchFamily="2" charset="77"/>
                <a:ea typeface="League Spartan" charset="0"/>
                <a:cs typeface="Poppins" pitchFamily="2" charset="77"/>
              </a:rPr>
              <a:t>Care Pathway</a:t>
            </a:r>
          </a:p>
        </p:txBody>
      </p:sp>
    </p:spTree>
    <p:extLst>
      <p:ext uri="{BB962C8B-B14F-4D97-AF65-F5344CB8AC3E}">
        <p14:creationId xmlns:p14="http://schemas.microsoft.com/office/powerpoint/2010/main" val="406895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4AB70-5797-4EDA-6DF7-927D8E4B0A1A}"/>
            </a:ext>
          </a:extLst>
        </p:cNvPr>
        <p:cNvGrpSpPr/>
        <p:nvPr/>
      </p:nvGrpSpPr>
      <p:grpSpPr>
        <a:xfrm>
          <a:off x="0" y="0"/>
          <a:ext cx="0" cy="0"/>
          <a:chOff x="0" y="0"/>
          <a:chExt cx="0" cy="0"/>
        </a:xfrm>
      </p:grpSpPr>
      <p:sp>
        <p:nvSpPr>
          <p:cNvPr id="8" name="Right Arrow 7">
            <a:extLst>
              <a:ext uri="{FF2B5EF4-FFF2-40B4-BE49-F238E27FC236}">
                <a16:creationId xmlns:a16="http://schemas.microsoft.com/office/drawing/2014/main" id="{B700C8A5-5AB8-7185-769D-4852278A5986}"/>
              </a:ext>
            </a:extLst>
          </p:cNvPr>
          <p:cNvSpPr/>
          <p:nvPr/>
        </p:nvSpPr>
        <p:spPr>
          <a:xfrm>
            <a:off x="553673" y="1918772"/>
            <a:ext cx="11182525" cy="425450"/>
          </a:xfrm>
          <a:prstGeom prst="rightArrow">
            <a:avLst>
              <a:gd name="adj1" fmla="val 100000"/>
              <a:gd name="adj2" fmla="val 5597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nvGrpSpPr>
          <p:cNvPr id="9" name="Group 8">
            <a:extLst>
              <a:ext uri="{FF2B5EF4-FFF2-40B4-BE49-F238E27FC236}">
                <a16:creationId xmlns:a16="http://schemas.microsoft.com/office/drawing/2014/main" id="{425F87AA-A961-2012-81EA-7389BA667362}"/>
              </a:ext>
            </a:extLst>
          </p:cNvPr>
          <p:cNvGrpSpPr/>
          <p:nvPr/>
        </p:nvGrpSpPr>
        <p:grpSpPr>
          <a:xfrm>
            <a:off x="986832" y="1415687"/>
            <a:ext cx="1263683" cy="1263683"/>
            <a:chOff x="6203917" y="6068451"/>
            <a:chExt cx="2527366" cy="2527366"/>
          </a:xfrm>
        </p:grpSpPr>
        <p:sp>
          <p:nvSpPr>
            <p:cNvPr id="10" name="Teardrop 9">
              <a:extLst>
                <a:ext uri="{FF2B5EF4-FFF2-40B4-BE49-F238E27FC236}">
                  <a16:creationId xmlns:a16="http://schemas.microsoft.com/office/drawing/2014/main" id="{DA86FBF3-C7DF-4423-30CC-4026B2CCFD27}"/>
                </a:ext>
              </a:extLst>
            </p:cNvPr>
            <p:cNvSpPr/>
            <p:nvPr/>
          </p:nvSpPr>
          <p:spPr>
            <a:xfrm rot="8100000">
              <a:off x="6203917" y="6068451"/>
              <a:ext cx="2527366" cy="2527366"/>
            </a:xfrm>
            <a:prstGeom prst="teardrop">
              <a:avLst>
                <a:gd name="adj" fmla="val 118365"/>
              </a:avLst>
            </a:prstGeom>
            <a:solidFill>
              <a:srgbClr val="84ACB6"/>
            </a:solidFill>
            <a:ln>
              <a:solidFill>
                <a:srgbClr val="84AC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useBgFill="1">
          <p:nvSpPr>
            <p:cNvPr id="11" name="Oval 10">
              <a:extLst>
                <a:ext uri="{FF2B5EF4-FFF2-40B4-BE49-F238E27FC236}">
                  <a16:creationId xmlns:a16="http://schemas.microsoft.com/office/drawing/2014/main" id="{60DDC69D-F97A-692A-E82F-034636A41130}"/>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sp>
        <p:nvSpPr>
          <p:cNvPr id="12" name="Rectangle 11">
            <a:extLst>
              <a:ext uri="{FF2B5EF4-FFF2-40B4-BE49-F238E27FC236}">
                <a16:creationId xmlns:a16="http://schemas.microsoft.com/office/drawing/2014/main" id="{9FFD7E49-C50F-474D-CBC3-0946AAF06C73}"/>
              </a:ext>
            </a:extLst>
          </p:cNvPr>
          <p:cNvSpPr/>
          <p:nvPr/>
        </p:nvSpPr>
        <p:spPr>
          <a:xfrm>
            <a:off x="720055" y="3365950"/>
            <a:ext cx="1785193" cy="425450"/>
          </a:xfrm>
          <a:prstGeom prst="rect">
            <a:avLst/>
          </a:prstGeom>
          <a:solidFill>
            <a:srgbClr val="84ACB6"/>
          </a:solidFill>
          <a:ln>
            <a:solidFill>
              <a:srgbClr val="84AC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13" name="Rectangle 12">
            <a:extLst>
              <a:ext uri="{FF2B5EF4-FFF2-40B4-BE49-F238E27FC236}">
                <a16:creationId xmlns:a16="http://schemas.microsoft.com/office/drawing/2014/main" id="{5EE6CA81-3880-3CAF-70A9-3C5C534C91BB}"/>
              </a:ext>
            </a:extLst>
          </p:cNvPr>
          <p:cNvSpPr/>
          <p:nvPr/>
        </p:nvSpPr>
        <p:spPr>
          <a:xfrm>
            <a:off x="720056" y="3791400"/>
            <a:ext cx="1775038" cy="2245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nvGrpSpPr>
          <p:cNvPr id="14" name="Group 13">
            <a:extLst>
              <a:ext uri="{FF2B5EF4-FFF2-40B4-BE49-F238E27FC236}">
                <a16:creationId xmlns:a16="http://schemas.microsoft.com/office/drawing/2014/main" id="{22016334-BB91-AF42-6239-C416984E40FF}"/>
              </a:ext>
            </a:extLst>
          </p:cNvPr>
          <p:cNvGrpSpPr/>
          <p:nvPr/>
        </p:nvGrpSpPr>
        <p:grpSpPr>
          <a:xfrm>
            <a:off x="7497428" y="1422579"/>
            <a:ext cx="1263683" cy="1263683"/>
            <a:chOff x="6203917" y="6068451"/>
            <a:chExt cx="2527366" cy="2527366"/>
          </a:xfrm>
        </p:grpSpPr>
        <p:sp>
          <p:nvSpPr>
            <p:cNvPr id="15" name="Teardrop 14">
              <a:extLst>
                <a:ext uri="{FF2B5EF4-FFF2-40B4-BE49-F238E27FC236}">
                  <a16:creationId xmlns:a16="http://schemas.microsoft.com/office/drawing/2014/main" id="{A7BDB728-523B-1C77-5FFB-F945A9ED008C}"/>
                </a:ext>
              </a:extLst>
            </p:cNvPr>
            <p:cNvSpPr/>
            <p:nvPr/>
          </p:nvSpPr>
          <p:spPr>
            <a:xfrm rot="8100000">
              <a:off x="6203917" y="6068451"/>
              <a:ext cx="2527366" cy="2527366"/>
            </a:xfrm>
            <a:prstGeom prst="teardrop">
              <a:avLst>
                <a:gd name="adj" fmla="val 118365"/>
              </a:avLst>
            </a:prstGeom>
            <a:solidFill>
              <a:srgbClr val="75BDA7"/>
            </a:solidFill>
            <a:ln>
              <a:solidFill>
                <a:srgbClr val="75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useBgFill="1">
          <p:nvSpPr>
            <p:cNvPr id="16" name="Oval 15">
              <a:extLst>
                <a:ext uri="{FF2B5EF4-FFF2-40B4-BE49-F238E27FC236}">
                  <a16:creationId xmlns:a16="http://schemas.microsoft.com/office/drawing/2014/main" id="{F8E2511C-4E17-8352-E614-82110E63AAC4}"/>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sp>
        <p:nvSpPr>
          <p:cNvPr id="17" name="Rectangle 16">
            <a:extLst>
              <a:ext uri="{FF2B5EF4-FFF2-40B4-BE49-F238E27FC236}">
                <a16:creationId xmlns:a16="http://schemas.microsoft.com/office/drawing/2014/main" id="{88C71BD9-AB8F-E95D-A023-33850C5917CD}"/>
              </a:ext>
            </a:extLst>
          </p:cNvPr>
          <p:cNvSpPr/>
          <p:nvPr/>
        </p:nvSpPr>
        <p:spPr>
          <a:xfrm>
            <a:off x="7237524" y="3372356"/>
            <a:ext cx="1785192" cy="425450"/>
          </a:xfrm>
          <a:prstGeom prst="rect">
            <a:avLst/>
          </a:prstGeom>
          <a:solidFill>
            <a:srgbClr val="75BDA7"/>
          </a:solidFill>
          <a:ln>
            <a:solidFill>
              <a:srgbClr val="75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18" name="Rectangle 17">
            <a:extLst>
              <a:ext uri="{FF2B5EF4-FFF2-40B4-BE49-F238E27FC236}">
                <a16:creationId xmlns:a16="http://schemas.microsoft.com/office/drawing/2014/main" id="{BCB9AAC0-2A16-D2D0-94E6-B7B4FCD487ED}"/>
              </a:ext>
            </a:extLst>
          </p:cNvPr>
          <p:cNvSpPr/>
          <p:nvPr/>
        </p:nvSpPr>
        <p:spPr>
          <a:xfrm>
            <a:off x="7237524" y="3797806"/>
            <a:ext cx="1775038" cy="2245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nvGrpSpPr>
          <p:cNvPr id="19" name="Group 18">
            <a:extLst>
              <a:ext uri="{FF2B5EF4-FFF2-40B4-BE49-F238E27FC236}">
                <a16:creationId xmlns:a16="http://schemas.microsoft.com/office/drawing/2014/main" id="{61F00F6C-FE09-F777-D4CA-DAF1D683BF51}"/>
              </a:ext>
            </a:extLst>
          </p:cNvPr>
          <p:cNvGrpSpPr/>
          <p:nvPr/>
        </p:nvGrpSpPr>
        <p:grpSpPr>
          <a:xfrm>
            <a:off x="5322250" y="1418560"/>
            <a:ext cx="1263683" cy="1263683"/>
            <a:chOff x="6203917" y="6068451"/>
            <a:chExt cx="2527366" cy="2527366"/>
          </a:xfrm>
        </p:grpSpPr>
        <p:sp>
          <p:nvSpPr>
            <p:cNvPr id="20" name="Teardrop 19">
              <a:extLst>
                <a:ext uri="{FF2B5EF4-FFF2-40B4-BE49-F238E27FC236}">
                  <a16:creationId xmlns:a16="http://schemas.microsoft.com/office/drawing/2014/main" id="{77850A5E-E03F-E0FA-1149-67ADA11BDA67}"/>
                </a:ext>
              </a:extLst>
            </p:cNvPr>
            <p:cNvSpPr/>
            <p:nvPr/>
          </p:nvSpPr>
          <p:spPr>
            <a:xfrm rot="8100000">
              <a:off x="6203917" y="6068451"/>
              <a:ext cx="2527366" cy="2527366"/>
            </a:xfrm>
            <a:prstGeom prst="teardrop">
              <a:avLst>
                <a:gd name="adj" fmla="val 118365"/>
              </a:avLst>
            </a:prstGeom>
            <a:solidFill>
              <a:srgbClr val="58B6C0"/>
            </a:solidFill>
            <a:ln>
              <a:solidFill>
                <a:srgbClr val="58B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21" name="Oval 20">
              <a:extLst>
                <a:ext uri="{FF2B5EF4-FFF2-40B4-BE49-F238E27FC236}">
                  <a16:creationId xmlns:a16="http://schemas.microsoft.com/office/drawing/2014/main" id="{E5BC78FE-4344-5D6E-7E22-B83862E1A879}"/>
                </a:ext>
              </a:extLst>
            </p:cNvPr>
            <p:cNvSpPr/>
            <p:nvPr/>
          </p:nvSpPr>
          <p:spPr>
            <a:xfrm>
              <a:off x="6369481" y="6230072"/>
              <a:ext cx="2194970" cy="2194970"/>
            </a:xfrm>
            <a:prstGeom prst="ellipse">
              <a:avLst/>
            </a:prstGeom>
            <a:solidFill>
              <a:schemeClr val="bg1"/>
            </a:solidFill>
            <a:ln>
              <a:solidFill>
                <a:srgbClr val="00A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sp>
        <p:nvSpPr>
          <p:cNvPr id="22" name="Rectangle 21">
            <a:extLst>
              <a:ext uri="{FF2B5EF4-FFF2-40B4-BE49-F238E27FC236}">
                <a16:creationId xmlns:a16="http://schemas.microsoft.com/office/drawing/2014/main" id="{7BAE9382-34CB-D33A-1D1A-A7D5EDFA672C}"/>
              </a:ext>
            </a:extLst>
          </p:cNvPr>
          <p:cNvSpPr/>
          <p:nvPr/>
        </p:nvSpPr>
        <p:spPr>
          <a:xfrm>
            <a:off x="5043050" y="3370461"/>
            <a:ext cx="1785193" cy="425450"/>
          </a:xfrm>
          <a:prstGeom prst="rect">
            <a:avLst/>
          </a:prstGeom>
          <a:solidFill>
            <a:srgbClr val="58B6C0"/>
          </a:solidFill>
          <a:ln>
            <a:solidFill>
              <a:srgbClr val="58B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23" name="Rectangle 22">
            <a:extLst>
              <a:ext uri="{FF2B5EF4-FFF2-40B4-BE49-F238E27FC236}">
                <a16:creationId xmlns:a16="http://schemas.microsoft.com/office/drawing/2014/main" id="{BE1E4A96-1459-940E-CEB9-BCB97CB5A245}"/>
              </a:ext>
            </a:extLst>
          </p:cNvPr>
          <p:cNvSpPr/>
          <p:nvPr/>
        </p:nvSpPr>
        <p:spPr>
          <a:xfrm>
            <a:off x="5042070" y="3795910"/>
            <a:ext cx="1775038" cy="2245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nvGrpSpPr>
          <p:cNvPr id="24" name="Group 23">
            <a:extLst>
              <a:ext uri="{FF2B5EF4-FFF2-40B4-BE49-F238E27FC236}">
                <a16:creationId xmlns:a16="http://schemas.microsoft.com/office/drawing/2014/main" id="{C7744FA4-EDE3-5DFB-83D9-757303E7E9C4}"/>
              </a:ext>
            </a:extLst>
          </p:cNvPr>
          <p:cNvGrpSpPr/>
          <p:nvPr/>
        </p:nvGrpSpPr>
        <p:grpSpPr>
          <a:xfrm>
            <a:off x="3133263" y="1414365"/>
            <a:ext cx="1263683" cy="1263683"/>
            <a:chOff x="6203917" y="6068451"/>
            <a:chExt cx="2527366" cy="2527366"/>
          </a:xfrm>
        </p:grpSpPr>
        <p:sp>
          <p:nvSpPr>
            <p:cNvPr id="25" name="Teardrop 24">
              <a:extLst>
                <a:ext uri="{FF2B5EF4-FFF2-40B4-BE49-F238E27FC236}">
                  <a16:creationId xmlns:a16="http://schemas.microsoft.com/office/drawing/2014/main" id="{2A74D88A-FA98-DFB5-F5A3-BF7F2B714F1B}"/>
                </a:ext>
              </a:extLst>
            </p:cNvPr>
            <p:cNvSpPr/>
            <p:nvPr/>
          </p:nvSpPr>
          <p:spPr>
            <a:xfrm rot="8100000">
              <a:off x="6203917" y="6068451"/>
              <a:ext cx="2527366" cy="2527366"/>
            </a:xfrm>
            <a:prstGeom prst="teardrop">
              <a:avLst>
                <a:gd name="adj" fmla="val 118365"/>
              </a:avLst>
            </a:prstGeom>
            <a:solidFill>
              <a:srgbClr val="00A6DA"/>
            </a:solidFill>
            <a:ln>
              <a:solidFill>
                <a:srgbClr val="00A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useBgFill="1">
          <p:nvSpPr>
            <p:cNvPr id="26" name="Oval 25">
              <a:extLst>
                <a:ext uri="{FF2B5EF4-FFF2-40B4-BE49-F238E27FC236}">
                  <a16:creationId xmlns:a16="http://schemas.microsoft.com/office/drawing/2014/main" id="{888AE771-28EF-CD0D-8A30-D1CBAE17E548}"/>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sp>
        <p:nvSpPr>
          <p:cNvPr id="27" name="Rectangle 26">
            <a:extLst>
              <a:ext uri="{FF2B5EF4-FFF2-40B4-BE49-F238E27FC236}">
                <a16:creationId xmlns:a16="http://schemas.microsoft.com/office/drawing/2014/main" id="{F17CD9A9-5BBA-5AFF-CFF0-EA66B11A9855}"/>
              </a:ext>
            </a:extLst>
          </p:cNvPr>
          <p:cNvSpPr/>
          <p:nvPr/>
        </p:nvSpPr>
        <p:spPr>
          <a:xfrm>
            <a:off x="2857679" y="3368931"/>
            <a:ext cx="1785193" cy="425450"/>
          </a:xfrm>
          <a:prstGeom prst="rect">
            <a:avLst/>
          </a:prstGeom>
          <a:solidFill>
            <a:srgbClr val="00A6DA"/>
          </a:solidFill>
          <a:ln>
            <a:solidFill>
              <a:srgbClr val="00A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28" name="Rectangle 27">
            <a:extLst>
              <a:ext uri="{FF2B5EF4-FFF2-40B4-BE49-F238E27FC236}">
                <a16:creationId xmlns:a16="http://schemas.microsoft.com/office/drawing/2014/main" id="{0C4AB490-1E0E-39EB-471C-9F59A4300FC7}"/>
              </a:ext>
            </a:extLst>
          </p:cNvPr>
          <p:cNvSpPr/>
          <p:nvPr/>
        </p:nvSpPr>
        <p:spPr>
          <a:xfrm>
            <a:off x="2857680" y="3794381"/>
            <a:ext cx="1775038" cy="2245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29" name="Rectangle 28">
            <a:extLst>
              <a:ext uri="{FF2B5EF4-FFF2-40B4-BE49-F238E27FC236}">
                <a16:creationId xmlns:a16="http://schemas.microsoft.com/office/drawing/2014/main" id="{67AE6856-039D-B0C1-DEBB-108B85FD90D0}"/>
              </a:ext>
            </a:extLst>
          </p:cNvPr>
          <p:cNvSpPr/>
          <p:nvPr/>
        </p:nvSpPr>
        <p:spPr>
          <a:xfrm>
            <a:off x="720055" y="6041322"/>
            <a:ext cx="1785193" cy="82062"/>
          </a:xfrm>
          <a:prstGeom prst="rect">
            <a:avLst/>
          </a:prstGeom>
          <a:solidFill>
            <a:srgbClr val="84ACB6"/>
          </a:solidFill>
          <a:ln>
            <a:solidFill>
              <a:srgbClr val="84AC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30" name="Rectangle 29">
            <a:extLst>
              <a:ext uri="{FF2B5EF4-FFF2-40B4-BE49-F238E27FC236}">
                <a16:creationId xmlns:a16="http://schemas.microsoft.com/office/drawing/2014/main" id="{55A039C3-FEAC-E195-6CD4-F6281F885C69}"/>
              </a:ext>
            </a:extLst>
          </p:cNvPr>
          <p:cNvSpPr/>
          <p:nvPr/>
        </p:nvSpPr>
        <p:spPr>
          <a:xfrm>
            <a:off x="2857678" y="6044303"/>
            <a:ext cx="1785193" cy="82062"/>
          </a:xfrm>
          <a:prstGeom prst="rect">
            <a:avLst/>
          </a:prstGeom>
          <a:solidFill>
            <a:srgbClr val="00A6DA"/>
          </a:solidFill>
          <a:ln>
            <a:solidFill>
              <a:srgbClr val="00A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31" name="Rectangle 30">
            <a:extLst>
              <a:ext uri="{FF2B5EF4-FFF2-40B4-BE49-F238E27FC236}">
                <a16:creationId xmlns:a16="http://schemas.microsoft.com/office/drawing/2014/main" id="{BC80F01B-C2E8-E4C1-3789-567E360064FE}"/>
              </a:ext>
            </a:extLst>
          </p:cNvPr>
          <p:cNvSpPr/>
          <p:nvPr/>
        </p:nvSpPr>
        <p:spPr>
          <a:xfrm>
            <a:off x="5043050" y="6045833"/>
            <a:ext cx="1785193" cy="82062"/>
          </a:xfrm>
          <a:prstGeom prst="rect">
            <a:avLst/>
          </a:prstGeom>
          <a:solidFill>
            <a:srgbClr val="58B6C0"/>
          </a:solidFill>
          <a:ln>
            <a:solidFill>
              <a:srgbClr val="58B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32" name="Rectangle 31">
            <a:extLst>
              <a:ext uri="{FF2B5EF4-FFF2-40B4-BE49-F238E27FC236}">
                <a16:creationId xmlns:a16="http://schemas.microsoft.com/office/drawing/2014/main" id="{4EF97D9D-C82F-E39C-00A2-305F98060DFB}"/>
              </a:ext>
            </a:extLst>
          </p:cNvPr>
          <p:cNvSpPr/>
          <p:nvPr/>
        </p:nvSpPr>
        <p:spPr>
          <a:xfrm>
            <a:off x="7237523" y="6047728"/>
            <a:ext cx="1785193" cy="82062"/>
          </a:xfrm>
          <a:prstGeom prst="rect">
            <a:avLst/>
          </a:prstGeom>
          <a:solidFill>
            <a:srgbClr val="75BDA7"/>
          </a:solidFill>
          <a:ln>
            <a:solidFill>
              <a:srgbClr val="75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33" name="TextBox 32">
            <a:extLst>
              <a:ext uri="{FF2B5EF4-FFF2-40B4-BE49-F238E27FC236}">
                <a16:creationId xmlns:a16="http://schemas.microsoft.com/office/drawing/2014/main" id="{7623ED1B-CA48-06F7-FB7B-D7F543DA691B}"/>
              </a:ext>
            </a:extLst>
          </p:cNvPr>
          <p:cNvSpPr txBox="1"/>
          <p:nvPr/>
        </p:nvSpPr>
        <p:spPr>
          <a:xfrm>
            <a:off x="1142910" y="1875963"/>
            <a:ext cx="950902"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84ACB6"/>
                </a:solidFill>
                <a:effectLst/>
                <a:uLnTx/>
                <a:uFillTx/>
                <a:latin typeface="Poppins" pitchFamily="2" charset="77"/>
                <a:ea typeface="League Spartan" charset="0"/>
                <a:cs typeface="Poppins" pitchFamily="2" charset="77"/>
              </a:rPr>
              <a:t>Phase 1</a:t>
            </a:r>
          </a:p>
        </p:txBody>
      </p:sp>
      <p:sp>
        <p:nvSpPr>
          <p:cNvPr id="34" name="TextBox 33">
            <a:extLst>
              <a:ext uri="{FF2B5EF4-FFF2-40B4-BE49-F238E27FC236}">
                <a16:creationId xmlns:a16="http://schemas.microsoft.com/office/drawing/2014/main" id="{CD73B349-15B8-D0B9-D4C0-6FE92EC5F02F}"/>
              </a:ext>
            </a:extLst>
          </p:cNvPr>
          <p:cNvSpPr txBox="1"/>
          <p:nvPr/>
        </p:nvSpPr>
        <p:spPr>
          <a:xfrm>
            <a:off x="3269300" y="1874641"/>
            <a:ext cx="990977"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A6DA"/>
                </a:solidFill>
                <a:effectLst/>
                <a:uLnTx/>
                <a:uFillTx/>
                <a:latin typeface="Poppins" pitchFamily="2" charset="77"/>
                <a:ea typeface="League Spartan" charset="0"/>
                <a:cs typeface="Poppins" pitchFamily="2" charset="77"/>
              </a:rPr>
              <a:t>Phase 2</a:t>
            </a:r>
          </a:p>
        </p:txBody>
      </p:sp>
      <p:sp>
        <p:nvSpPr>
          <p:cNvPr id="35" name="TextBox 34">
            <a:extLst>
              <a:ext uri="{FF2B5EF4-FFF2-40B4-BE49-F238E27FC236}">
                <a16:creationId xmlns:a16="http://schemas.microsoft.com/office/drawing/2014/main" id="{475E5CED-2C89-C2AF-57FD-9A5CDC79186F}"/>
              </a:ext>
            </a:extLst>
          </p:cNvPr>
          <p:cNvSpPr txBox="1"/>
          <p:nvPr/>
        </p:nvSpPr>
        <p:spPr>
          <a:xfrm>
            <a:off x="5455082" y="1878836"/>
            <a:ext cx="997389"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58B6C0"/>
                </a:solidFill>
                <a:effectLst/>
                <a:uLnTx/>
                <a:uFillTx/>
                <a:latin typeface="Poppins" pitchFamily="2" charset="77"/>
                <a:ea typeface="League Spartan" charset="0"/>
                <a:cs typeface="Poppins" pitchFamily="2" charset="77"/>
              </a:rPr>
              <a:t>Phase 3</a:t>
            </a:r>
          </a:p>
        </p:txBody>
      </p:sp>
      <p:sp>
        <p:nvSpPr>
          <p:cNvPr id="36" name="TextBox 35">
            <a:extLst>
              <a:ext uri="{FF2B5EF4-FFF2-40B4-BE49-F238E27FC236}">
                <a16:creationId xmlns:a16="http://schemas.microsoft.com/office/drawing/2014/main" id="{5CD1C1FA-C959-8541-3C15-B191D4679D7B}"/>
              </a:ext>
            </a:extLst>
          </p:cNvPr>
          <p:cNvSpPr txBox="1"/>
          <p:nvPr/>
        </p:nvSpPr>
        <p:spPr>
          <a:xfrm>
            <a:off x="7622246" y="1882855"/>
            <a:ext cx="1013419"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75BDA7"/>
                </a:solidFill>
                <a:effectLst/>
                <a:uLnTx/>
                <a:uFillTx/>
                <a:latin typeface="Poppins" pitchFamily="2" charset="77"/>
                <a:ea typeface="League Spartan" charset="0"/>
                <a:cs typeface="Poppins" pitchFamily="2" charset="77"/>
              </a:rPr>
              <a:t>Phase 4</a:t>
            </a:r>
          </a:p>
        </p:txBody>
      </p:sp>
      <p:sp>
        <p:nvSpPr>
          <p:cNvPr id="37" name="TextBox 36">
            <a:extLst>
              <a:ext uri="{FF2B5EF4-FFF2-40B4-BE49-F238E27FC236}">
                <a16:creationId xmlns:a16="http://schemas.microsoft.com/office/drawing/2014/main" id="{46EE89B8-06EE-C22D-ED0C-C4391E5136D9}"/>
              </a:ext>
            </a:extLst>
          </p:cNvPr>
          <p:cNvSpPr txBox="1"/>
          <p:nvPr/>
        </p:nvSpPr>
        <p:spPr>
          <a:xfrm>
            <a:off x="883657" y="3409398"/>
            <a:ext cx="1447833"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Poppins" pitchFamily="2" charset="77"/>
                <a:ea typeface="League Spartan" charset="0"/>
                <a:cs typeface="Poppins" pitchFamily="2" charset="77"/>
              </a:rPr>
              <a:t>Preparation</a:t>
            </a:r>
          </a:p>
        </p:txBody>
      </p:sp>
      <p:sp>
        <p:nvSpPr>
          <p:cNvPr id="38" name="TextBox 37">
            <a:extLst>
              <a:ext uri="{FF2B5EF4-FFF2-40B4-BE49-F238E27FC236}">
                <a16:creationId xmlns:a16="http://schemas.microsoft.com/office/drawing/2014/main" id="{D65F3298-05CD-6B03-7304-44D8C836E15B}"/>
              </a:ext>
            </a:extLst>
          </p:cNvPr>
          <p:cNvSpPr txBox="1"/>
          <p:nvPr/>
        </p:nvSpPr>
        <p:spPr>
          <a:xfrm>
            <a:off x="3216400" y="3402387"/>
            <a:ext cx="1043877"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Poppins" pitchFamily="2" charset="77"/>
                <a:ea typeface="League Spartan" charset="0"/>
                <a:cs typeface="Poppins" pitchFamily="2" charset="77"/>
              </a:rPr>
              <a:t>Scoping</a:t>
            </a:r>
          </a:p>
        </p:txBody>
      </p:sp>
      <p:sp>
        <p:nvSpPr>
          <p:cNvPr id="39" name="TextBox 38">
            <a:extLst>
              <a:ext uri="{FF2B5EF4-FFF2-40B4-BE49-F238E27FC236}">
                <a16:creationId xmlns:a16="http://schemas.microsoft.com/office/drawing/2014/main" id="{0504FFEC-3F75-390E-0466-CA6694727129}"/>
              </a:ext>
            </a:extLst>
          </p:cNvPr>
          <p:cNvSpPr txBox="1"/>
          <p:nvPr/>
        </p:nvSpPr>
        <p:spPr>
          <a:xfrm>
            <a:off x="5133727" y="3415804"/>
            <a:ext cx="1612942"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Poppins" pitchFamily="2" charset="77"/>
                <a:ea typeface="League Spartan" charset="0"/>
                <a:cs typeface="Poppins" pitchFamily="2" charset="77"/>
              </a:rPr>
              <a:t>Development</a:t>
            </a:r>
          </a:p>
        </p:txBody>
      </p:sp>
      <p:sp>
        <p:nvSpPr>
          <p:cNvPr id="40" name="TextBox 39">
            <a:extLst>
              <a:ext uri="{FF2B5EF4-FFF2-40B4-BE49-F238E27FC236}">
                <a16:creationId xmlns:a16="http://schemas.microsoft.com/office/drawing/2014/main" id="{CAC37D03-72DA-2227-2F2B-A38057C17DE9}"/>
              </a:ext>
            </a:extLst>
          </p:cNvPr>
          <p:cNvSpPr txBox="1"/>
          <p:nvPr/>
        </p:nvSpPr>
        <p:spPr>
          <a:xfrm>
            <a:off x="7237523" y="3431193"/>
            <a:ext cx="1785193" cy="307777"/>
          </a:xfrm>
          <a:prstGeom prst="rect">
            <a:avLst/>
          </a:prstGeom>
          <a:noFill/>
          <a:ln>
            <a:noFill/>
          </a:ln>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Poppins" pitchFamily="2" charset="77"/>
                <a:ea typeface="League Spartan" charset="0"/>
                <a:cs typeface="Poppins" pitchFamily="2" charset="77"/>
              </a:rPr>
              <a:t>Implementation</a:t>
            </a:r>
          </a:p>
        </p:txBody>
      </p:sp>
      <p:sp>
        <p:nvSpPr>
          <p:cNvPr id="41" name="Subtitle 2">
            <a:extLst>
              <a:ext uri="{FF2B5EF4-FFF2-40B4-BE49-F238E27FC236}">
                <a16:creationId xmlns:a16="http://schemas.microsoft.com/office/drawing/2014/main" id="{5FA8347F-6EF9-7006-E1C3-D1B9B25FA8A0}"/>
              </a:ext>
            </a:extLst>
          </p:cNvPr>
          <p:cNvSpPr txBox="1">
            <a:spLocks/>
          </p:cNvSpPr>
          <p:nvPr/>
        </p:nvSpPr>
        <p:spPr>
          <a:xfrm>
            <a:off x="816369" y="3922502"/>
            <a:ext cx="1582411" cy="140653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lvl="0" indent="-228600" algn="l">
              <a:lnSpc>
                <a:spcPct val="115000"/>
              </a:lnSpc>
              <a:spcAft>
                <a:spcPts val="300"/>
              </a:spcAft>
              <a:buFont typeface="+mj-lt"/>
              <a:buAutoNum type="arabicPeriod"/>
            </a:pPr>
            <a:r>
              <a:rPr lang="en-GB" sz="1000" dirty="0">
                <a:solidFill>
                  <a:prstClr val="black"/>
                </a:solidFill>
                <a:latin typeface="Lato Light" panose="020F0502020204030203" pitchFamily="34" charset="0"/>
              </a:rPr>
              <a:t>Select Topics &amp; Define Scope</a:t>
            </a:r>
            <a:endParaRPr lang="en-US" sz="1000" dirty="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a:pPr>
            <a:r>
              <a:rPr lang="en-GB" sz="1000" dirty="0">
                <a:solidFill>
                  <a:prstClr val="black"/>
                </a:solidFill>
                <a:latin typeface="Lato Light" panose="020F0502020204030203" pitchFamily="34" charset="0"/>
              </a:rPr>
              <a:t>Identification of Experts &amp; Key Stakeholders</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a:pPr>
            <a:r>
              <a:rPr lang="en-GB" sz="1000" dirty="0">
                <a:solidFill>
                  <a:prstClr val="black"/>
                </a:solidFill>
                <a:latin typeface="Lato Light" panose="020F0502020204030203" pitchFamily="34" charset="0"/>
              </a:rPr>
              <a:t>Governance &amp; Planning</a:t>
            </a:r>
            <a:endParaRPr lang="en-DE" sz="1000">
              <a:solidFill>
                <a:prstClr val="black"/>
              </a:solidFill>
              <a:latin typeface="Lato Light" panose="020F0502020204030203" pitchFamily="34" charset="0"/>
            </a:endParaRPr>
          </a:p>
        </p:txBody>
      </p:sp>
      <p:sp>
        <p:nvSpPr>
          <p:cNvPr id="42" name="Subtitle 2">
            <a:extLst>
              <a:ext uri="{FF2B5EF4-FFF2-40B4-BE49-F238E27FC236}">
                <a16:creationId xmlns:a16="http://schemas.microsoft.com/office/drawing/2014/main" id="{F943F7F7-8489-CA7D-E933-4C6258700919}"/>
              </a:ext>
            </a:extLst>
          </p:cNvPr>
          <p:cNvSpPr txBox="1">
            <a:spLocks/>
          </p:cNvSpPr>
          <p:nvPr/>
        </p:nvSpPr>
        <p:spPr>
          <a:xfrm>
            <a:off x="7314864" y="3922502"/>
            <a:ext cx="1620357" cy="1298817"/>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lvl="0" indent="-228600" algn="l">
              <a:lnSpc>
                <a:spcPct val="115000"/>
              </a:lnSpc>
              <a:spcAft>
                <a:spcPts val="300"/>
              </a:spcAft>
              <a:buFont typeface="+mj-lt"/>
              <a:buAutoNum type="arabicPeriod" startAt="13"/>
            </a:pPr>
            <a:r>
              <a:rPr lang="en-GB" sz="1000" dirty="0">
                <a:solidFill>
                  <a:prstClr val="black"/>
                </a:solidFill>
                <a:latin typeface="Lato Light" panose="020F0502020204030203" pitchFamily="34" charset="0"/>
              </a:rPr>
              <a:t>Launch Event</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13"/>
            </a:pPr>
            <a:r>
              <a:rPr lang="en-GB" sz="1000" dirty="0">
                <a:solidFill>
                  <a:prstClr val="black"/>
                </a:solidFill>
                <a:latin typeface="Lato Light" panose="020F0502020204030203" pitchFamily="34" charset="0"/>
              </a:rPr>
              <a:t>Communication Activities &amp; Educational Sessions</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13"/>
            </a:pPr>
            <a:r>
              <a:rPr lang="en-GB" sz="1000" dirty="0">
                <a:solidFill>
                  <a:prstClr val="black"/>
                </a:solidFill>
                <a:latin typeface="Lato Light" panose="020F0502020204030203" pitchFamily="34" charset="0"/>
              </a:rPr>
              <a:t>Pilot</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13"/>
            </a:pPr>
            <a:endParaRPr lang="en-DE" sz="1000">
              <a:solidFill>
                <a:prstClr val="black"/>
              </a:solidFill>
              <a:latin typeface="Lato Light" panose="020F0502020204030203" pitchFamily="34" charset="0"/>
            </a:endParaRPr>
          </a:p>
        </p:txBody>
      </p:sp>
      <p:sp>
        <p:nvSpPr>
          <p:cNvPr id="43" name="Subtitle 2">
            <a:extLst>
              <a:ext uri="{FF2B5EF4-FFF2-40B4-BE49-F238E27FC236}">
                <a16:creationId xmlns:a16="http://schemas.microsoft.com/office/drawing/2014/main" id="{77E9CDFD-A493-9DE8-CD0F-55E6E30D3448}"/>
              </a:ext>
            </a:extLst>
          </p:cNvPr>
          <p:cNvSpPr txBox="1">
            <a:spLocks/>
          </p:cNvSpPr>
          <p:nvPr/>
        </p:nvSpPr>
        <p:spPr>
          <a:xfrm>
            <a:off x="5147827" y="3902843"/>
            <a:ext cx="1569254" cy="1652760"/>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lvl="0" indent="-228600" algn="l">
              <a:lnSpc>
                <a:spcPct val="115000"/>
              </a:lnSpc>
              <a:spcAft>
                <a:spcPts val="300"/>
              </a:spcAft>
              <a:buFont typeface="+mj-lt"/>
              <a:buAutoNum type="arabicPeriod" startAt="9"/>
            </a:pPr>
            <a:r>
              <a:rPr lang="en-GB" sz="1000" dirty="0">
                <a:solidFill>
                  <a:prstClr val="black"/>
                </a:solidFill>
                <a:latin typeface="Lato Light" panose="020F0502020204030203" pitchFamily="34" charset="0"/>
              </a:rPr>
              <a:t>Design Ideal Care Pathway</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9"/>
            </a:pPr>
            <a:r>
              <a:rPr lang="en-GB" sz="1000" dirty="0">
                <a:solidFill>
                  <a:prstClr val="black"/>
                </a:solidFill>
                <a:latin typeface="Lato Light" panose="020F0502020204030203" pitchFamily="34" charset="0"/>
              </a:rPr>
              <a:t>Consensus on Evidence Gaps</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9"/>
            </a:pPr>
            <a:r>
              <a:rPr lang="en-GB" sz="1000" dirty="0">
                <a:solidFill>
                  <a:prstClr val="black"/>
                </a:solidFill>
                <a:latin typeface="Lato Light" panose="020F0502020204030203" pitchFamily="34" charset="0"/>
              </a:rPr>
              <a:t>Revise Care Pathway &amp; Supporting Material</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9"/>
            </a:pPr>
            <a:r>
              <a:rPr lang="en-GB" sz="1000" dirty="0">
                <a:solidFill>
                  <a:prstClr val="black"/>
                </a:solidFill>
                <a:latin typeface="Lato Light" panose="020F0502020204030203" pitchFamily="34" charset="0"/>
              </a:rPr>
              <a:t>Approval &amp; Publication</a:t>
            </a:r>
            <a:endParaRPr lang="en-US" sz="1000" dirty="0">
              <a:solidFill>
                <a:prstClr val="black"/>
              </a:solidFill>
              <a:latin typeface="Lato Light" panose="020F0502020204030203" pitchFamily="34" charset="0"/>
            </a:endParaRPr>
          </a:p>
        </p:txBody>
      </p:sp>
      <p:sp>
        <p:nvSpPr>
          <p:cNvPr id="44" name="Subtitle 2">
            <a:extLst>
              <a:ext uri="{FF2B5EF4-FFF2-40B4-BE49-F238E27FC236}">
                <a16:creationId xmlns:a16="http://schemas.microsoft.com/office/drawing/2014/main" id="{3E242155-187E-F713-F0D0-4DD2E4C99E7D}"/>
              </a:ext>
            </a:extLst>
          </p:cNvPr>
          <p:cNvSpPr txBox="1">
            <a:spLocks/>
          </p:cNvSpPr>
          <p:nvPr/>
        </p:nvSpPr>
        <p:spPr>
          <a:xfrm>
            <a:off x="2993695" y="3902843"/>
            <a:ext cx="1664969" cy="1898981"/>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lvl="0" indent="-228600" algn="l">
              <a:lnSpc>
                <a:spcPct val="115000"/>
              </a:lnSpc>
              <a:spcAft>
                <a:spcPts val="300"/>
              </a:spcAft>
              <a:buFont typeface="+mj-lt"/>
              <a:buAutoNum type="arabicPeriod" startAt="4"/>
            </a:pPr>
            <a:r>
              <a:rPr lang="en-GB" sz="1000" dirty="0">
                <a:solidFill>
                  <a:prstClr val="black"/>
                </a:solidFill>
                <a:latin typeface="Lato Light" panose="020F0502020204030203" pitchFamily="34" charset="0"/>
              </a:rPr>
              <a:t>Define Pathway Parameters</a:t>
            </a:r>
            <a:endParaRPr lang="en-DE" sz="1000" dirty="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4"/>
            </a:pPr>
            <a:r>
              <a:rPr lang="en-GB" sz="1000" dirty="0">
                <a:solidFill>
                  <a:prstClr val="black"/>
                </a:solidFill>
                <a:latin typeface="Lato Light" panose="020F0502020204030203" pitchFamily="34" charset="0"/>
              </a:rPr>
              <a:t>Gather &amp; Appraise Guidelines &amp; Evidence</a:t>
            </a:r>
            <a:endParaRPr lang="en-DE" sz="1000" dirty="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4"/>
            </a:pPr>
            <a:r>
              <a:rPr lang="en-GB" sz="1000" dirty="0">
                <a:solidFill>
                  <a:prstClr val="black"/>
                </a:solidFill>
                <a:latin typeface="Lato Light" panose="020F0502020204030203" pitchFamily="34" charset="0"/>
              </a:rPr>
              <a:t>Mapping of Current Clinical Practices</a:t>
            </a:r>
            <a:endParaRPr lang="en-DE" sz="1000" dirty="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4"/>
            </a:pPr>
            <a:r>
              <a:rPr lang="en-GB" sz="1000" b="1" dirty="0">
                <a:solidFill>
                  <a:srgbClr val="21BDBE"/>
                </a:solidFill>
                <a:latin typeface="Lato Light" panose="020F0502020204030203" pitchFamily="34" charset="0"/>
              </a:rPr>
              <a:t>Collect Patient Needs &amp; Experiences</a:t>
            </a:r>
            <a:endParaRPr lang="en-DE" sz="1000" b="1" dirty="0">
              <a:solidFill>
                <a:srgbClr val="21BDBE"/>
              </a:solidFill>
              <a:latin typeface="Lato Light" panose="020F0502020204030203" pitchFamily="34" charset="0"/>
            </a:endParaRPr>
          </a:p>
          <a:p>
            <a:pPr marL="228600" lvl="0" indent="-228600" algn="l">
              <a:lnSpc>
                <a:spcPct val="115000"/>
              </a:lnSpc>
              <a:spcAft>
                <a:spcPts val="300"/>
              </a:spcAft>
              <a:buFont typeface="+mj-lt"/>
              <a:buAutoNum type="arabicPeriod" startAt="4"/>
            </a:pPr>
            <a:r>
              <a:rPr lang="en-GB" sz="1000" dirty="0">
                <a:solidFill>
                  <a:prstClr val="black"/>
                </a:solidFill>
                <a:latin typeface="Lato Light" panose="020F0502020204030203" pitchFamily="34" charset="0"/>
              </a:rPr>
              <a:t>Triangulate Exercise</a:t>
            </a:r>
            <a:endParaRPr lang="en-US" sz="1000" dirty="0">
              <a:solidFill>
                <a:prstClr val="black"/>
              </a:solidFill>
              <a:latin typeface="Lato Light" panose="020F0502020204030203" pitchFamily="34" charset="0"/>
            </a:endParaRPr>
          </a:p>
        </p:txBody>
      </p:sp>
      <p:sp>
        <p:nvSpPr>
          <p:cNvPr id="45" name="Title 1">
            <a:extLst>
              <a:ext uri="{FF2B5EF4-FFF2-40B4-BE49-F238E27FC236}">
                <a16:creationId xmlns:a16="http://schemas.microsoft.com/office/drawing/2014/main" id="{9DD61AF7-8E32-A8AC-F618-4F71BDF1122F}"/>
              </a:ext>
            </a:extLst>
          </p:cNvPr>
          <p:cNvSpPr txBox="1">
            <a:spLocks/>
          </p:cNvSpPr>
          <p:nvPr/>
        </p:nvSpPr>
        <p:spPr>
          <a:xfrm>
            <a:off x="470045" y="329033"/>
            <a:ext cx="8538029" cy="7797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rgbClr val="264F9E"/>
                </a:solidFill>
                <a:latin typeface="Montserrat" pitchFamily="2" charset="0"/>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lang="en-GB" sz="4000" dirty="0">
                <a:solidFill>
                  <a:srgbClr val="00395C"/>
                </a:solidFill>
                <a:latin typeface="+mj-lt"/>
              </a:rPr>
              <a:t>JARDIN Care Pathway Methodology</a:t>
            </a:r>
          </a:p>
        </p:txBody>
      </p:sp>
      <p:sp>
        <p:nvSpPr>
          <p:cNvPr id="7" name="Rectangle 6">
            <a:extLst>
              <a:ext uri="{FF2B5EF4-FFF2-40B4-BE49-F238E27FC236}">
                <a16:creationId xmlns:a16="http://schemas.microsoft.com/office/drawing/2014/main" id="{B4EE0E11-8119-4A47-73C4-2A08B9F5527C}"/>
              </a:ext>
            </a:extLst>
          </p:cNvPr>
          <p:cNvSpPr/>
          <p:nvPr/>
        </p:nvSpPr>
        <p:spPr>
          <a:xfrm>
            <a:off x="9427248" y="3373948"/>
            <a:ext cx="1785192" cy="425450"/>
          </a:xfrm>
          <a:prstGeom prst="rect">
            <a:avLst/>
          </a:prstGeom>
          <a:solidFill>
            <a:srgbClr val="008791"/>
          </a:solidFill>
          <a:ln>
            <a:solidFill>
              <a:srgbClr val="45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46" name="Rectangle 45">
            <a:extLst>
              <a:ext uri="{FF2B5EF4-FFF2-40B4-BE49-F238E27FC236}">
                <a16:creationId xmlns:a16="http://schemas.microsoft.com/office/drawing/2014/main" id="{B7F63E85-DE6C-F13C-7DF8-D7B6199DBF40}"/>
              </a:ext>
            </a:extLst>
          </p:cNvPr>
          <p:cNvSpPr/>
          <p:nvPr/>
        </p:nvSpPr>
        <p:spPr>
          <a:xfrm>
            <a:off x="9427248" y="3799398"/>
            <a:ext cx="1775038" cy="2245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47" name="Rectangle 46">
            <a:extLst>
              <a:ext uri="{FF2B5EF4-FFF2-40B4-BE49-F238E27FC236}">
                <a16:creationId xmlns:a16="http://schemas.microsoft.com/office/drawing/2014/main" id="{76DDAC26-960B-3CA7-1269-574A49422F7C}"/>
              </a:ext>
            </a:extLst>
          </p:cNvPr>
          <p:cNvSpPr/>
          <p:nvPr/>
        </p:nvSpPr>
        <p:spPr>
          <a:xfrm>
            <a:off x="9427247" y="6049320"/>
            <a:ext cx="1785193" cy="82062"/>
          </a:xfrm>
          <a:prstGeom prst="rect">
            <a:avLst/>
          </a:prstGeom>
          <a:solidFill>
            <a:srgbClr val="008791"/>
          </a:solidFill>
          <a:ln>
            <a:solidFill>
              <a:srgbClr val="75BD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p:nvSpPr>
          <p:cNvPr id="48" name="TextBox 47">
            <a:extLst>
              <a:ext uri="{FF2B5EF4-FFF2-40B4-BE49-F238E27FC236}">
                <a16:creationId xmlns:a16="http://schemas.microsoft.com/office/drawing/2014/main" id="{FF990503-6A8C-16EB-7EF6-F20AD40E6A34}"/>
              </a:ext>
            </a:extLst>
          </p:cNvPr>
          <p:cNvSpPr txBox="1"/>
          <p:nvPr/>
        </p:nvSpPr>
        <p:spPr>
          <a:xfrm>
            <a:off x="9427247" y="3432785"/>
            <a:ext cx="1785193" cy="307777"/>
          </a:xfrm>
          <a:prstGeom prst="rect">
            <a:avLst/>
          </a:prstGeom>
          <a:noFill/>
          <a:ln>
            <a:noFill/>
          </a:ln>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Poppins" pitchFamily="2" charset="77"/>
                <a:ea typeface="League Spartan" charset="0"/>
                <a:cs typeface="Poppins" pitchFamily="2" charset="77"/>
              </a:rPr>
              <a:t>Evaluation</a:t>
            </a:r>
          </a:p>
        </p:txBody>
      </p:sp>
      <p:sp>
        <p:nvSpPr>
          <p:cNvPr id="49" name="Subtitle 2">
            <a:extLst>
              <a:ext uri="{FF2B5EF4-FFF2-40B4-BE49-F238E27FC236}">
                <a16:creationId xmlns:a16="http://schemas.microsoft.com/office/drawing/2014/main" id="{2ADE9D91-BFA9-B399-384C-14B9DEDBFE5F}"/>
              </a:ext>
            </a:extLst>
          </p:cNvPr>
          <p:cNvSpPr txBox="1">
            <a:spLocks/>
          </p:cNvSpPr>
          <p:nvPr/>
        </p:nvSpPr>
        <p:spPr>
          <a:xfrm>
            <a:off x="9504588" y="3920601"/>
            <a:ext cx="1620357" cy="1052596"/>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lvl="0" indent="-228600" algn="l">
              <a:lnSpc>
                <a:spcPct val="115000"/>
              </a:lnSpc>
              <a:spcAft>
                <a:spcPts val="300"/>
              </a:spcAft>
              <a:buFont typeface="+mj-lt"/>
              <a:buAutoNum type="arabicPeriod" startAt="16"/>
            </a:pPr>
            <a:r>
              <a:rPr lang="en-GB" sz="1000" dirty="0">
                <a:solidFill>
                  <a:prstClr val="black"/>
                </a:solidFill>
                <a:latin typeface="Lato Light" panose="020F0502020204030203" pitchFamily="34" charset="0"/>
              </a:rPr>
              <a:t>Evaluation of Care Pathway</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16"/>
            </a:pPr>
            <a:r>
              <a:rPr lang="en-GB" sz="1000" dirty="0">
                <a:solidFill>
                  <a:prstClr val="black"/>
                </a:solidFill>
                <a:latin typeface="Lato Light" panose="020F0502020204030203" pitchFamily="34" charset="0"/>
              </a:rPr>
              <a:t>Communication of the Results</a:t>
            </a:r>
            <a:endParaRPr lang="en-DE" sz="1000">
              <a:solidFill>
                <a:prstClr val="black"/>
              </a:solidFill>
              <a:latin typeface="Lato Light" panose="020F0502020204030203" pitchFamily="34" charset="0"/>
            </a:endParaRPr>
          </a:p>
          <a:p>
            <a:pPr marL="228600" lvl="0" indent="-228600" algn="l">
              <a:lnSpc>
                <a:spcPct val="115000"/>
              </a:lnSpc>
              <a:spcAft>
                <a:spcPts val="300"/>
              </a:spcAft>
              <a:buFont typeface="+mj-lt"/>
              <a:buAutoNum type="arabicPeriod" startAt="16"/>
            </a:pPr>
            <a:r>
              <a:rPr lang="en-GB" sz="1000" dirty="0">
                <a:solidFill>
                  <a:prstClr val="black"/>
                </a:solidFill>
                <a:latin typeface="Lato Light" panose="020F0502020204030203" pitchFamily="34" charset="0"/>
              </a:rPr>
              <a:t>Ongoing Monitoring</a:t>
            </a:r>
            <a:endParaRPr lang="en-DE" sz="1000">
              <a:solidFill>
                <a:prstClr val="black"/>
              </a:solidFill>
              <a:latin typeface="Lato Light" panose="020F0502020204030203" pitchFamily="34" charset="0"/>
            </a:endParaRPr>
          </a:p>
        </p:txBody>
      </p:sp>
      <p:grpSp>
        <p:nvGrpSpPr>
          <p:cNvPr id="50" name="Group 49">
            <a:extLst>
              <a:ext uri="{FF2B5EF4-FFF2-40B4-BE49-F238E27FC236}">
                <a16:creationId xmlns:a16="http://schemas.microsoft.com/office/drawing/2014/main" id="{4478887F-A3C6-C52B-55CB-A465F7588214}"/>
              </a:ext>
            </a:extLst>
          </p:cNvPr>
          <p:cNvGrpSpPr/>
          <p:nvPr/>
        </p:nvGrpSpPr>
        <p:grpSpPr>
          <a:xfrm>
            <a:off x="9685020" y="1430463"/>
            <a:ext cx="1263683" cy="1263683"/>
            <a:chOff x="6203917" y="6068451"/>
            <a:chExt cx="2527366" cy="2527366"/>
          </a:xfrm>
        </p:grpSpPr>
        <p:sp>
          <p:nvSpPr>
            <p:cNvPr id="51" name="Teardrop 50">
              <a:extLst>
                <a:ext uri="{FF2B5EF4-FFF2-40B4-BE49-F238E27FC236}">
                  <a16:creationId xmlns:a16="http://schemas.microsoft.com/office/drawing/2014/main" id="{FBF5F188-A3EF-282E-73AD-A3B172866405}"/>
                </a:ext>
              </a:extLst>
            </p:cNvPr>
            <p:cNvSpPr/>
            <p:nvPr/>
          </p:nvSpPr>
          <p:spPr>
            <a:xfrm rot="8100000">
              <a:off x="6203917" y="6068451"/>
              <a:ext cx="2527366" cy="2527366"/>
            </a:xfrm>
            <a:prstGeom prst="teardrop">
              <a:avLst>
                <a:gd name="adj" fmla="val 118365"/>
              </a:avLst>
            </a:prstGeom>
            <a:solidFill>
              <a:srgbClr val="008791"/>
            </a:solidFill>
            <a:ln>
              <a:solidFill>
                <a:srgbClr val="0087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sp useBgFill="1">
          <p:nvSpPr>
            <p:cNvPr id="52" name="Oval 51">
              <a:extLst>
                <a:ext uri="{FF2B5EF4-FFF2-40B4-BE49-F238E27FC236}">
                  <a16:creationId xmlns:a16="http://schemas.microsoft.com/office/drawing/2014/main" id="{4D6C07BC-B477-F2F2-23DC-3C9B3D16BC87}"/>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white"/>
                </a:solidFill>
                <a:effectLst/>
                <a:uLnTx/>
                <a:uFillTx/>
                <a:latin typeface="Lato Light" panose="020F0502020204030203" pitchFamily="34" charset="0"/>
                <a:ea typeface="+mn-ea"/>
                <a:cs typeface="+mn-cs"/>
              </a:endParaRPr>
            </a:p>
          </p:txBody>
        </p:sp>
      </p:grpSp>
      <p:sp>
        <p:nvSpPr>
          <p:cNvPr id="53" name="TextBox 52">
            <a:extLst>
              <a:ext uri="{FF2B5EF4-FFF2-40B4-BE49-F238E27FC236}">
                <a16:creationId xmlns:a16="http://schemas.microsoft.com/office/drawing/2014/main" id="{80A0F7B0-F379-626B-4201-638B384A19F6}"/>
              </a:ext>
            </a:extLst>
          </p:cNvPr>
          <p:cNvSpPr txBox="1"/>
          <p:nvPr/>
        </p:nvSpPr>
        <p:spPr>
          <a:xfrm>
            <a:off x="9813044" y="1890739"/>
            <a:ext cx="1007007"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8791"/>
                </a:solidFill>
                <a:effectLst/>
                <a:uLnTx/>
                <a:uFillTx/>
                <a:latin typeface="Poppins" pitchFamily="2" charset="77"/>
                <a:ea typeface="League Spartan" charset="0"/>
                <a:cs typeface="Poppins" pitchFamily="2" charset="77"/>
              </a:rPr>
              <a:t>Phase 5</a:t>
            </a:r>
          </a:p>
        </p:txBody>
      </p:sp>
      <p:sp>
        <p:nvSpPr>
          <p:cNvPr id="2" name="Isosceles Triangle 1">
            <a:extLst>
              <a:ext uri="{FF2B5EF4-FFF2-40B4-BE49-F238E27FC236}">
                <a16:creationId xmlns:a16="http://schemas.microsoft.com/office/drawing/2014/main" id="{CC3B4912-3E42-0944-AF1D-24E14BD6D340}"/>
              </a:ext>
            </a:extLst>
          </p:cNvPr>
          <p:cNvSpPr/>
          <p:nvPr/>
        </p:nvSpPr>
        <p:spPr>
          <a:xfrm rot="5400000">
            <a:off x="2626485" y="5120603"/>
            <a:ext cx="409575" cy="264475"/>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883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dissolve">
                                      <p:cBhvr>
                                        <p:cTn id="18" dur="500"/>
                                        <p:tgtEl>
                                          <p:spTgt spid="13"/>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dissolve">
                                      <p:cBhvr>
                                        <p:cTn id="21" dur="500"/>
                                        <p:tgtEl>
                                          <p:spTgt spid="29"/>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dissolve">
                                      <p:cBhvr>
                                        <p:cTn id="24" dur="500"/>
                                        <p:tgtEl>
                                          <p:spTgt spid="33"/>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dissolve">
                                      <p:cBhvr>
                                        <p:cTn id="27" dur="500"/>
                                        <p:tgtEl>
                                          <p:spTgt spid="3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dissolve">
                                      <p:cBhvr>
                                        <p:cTn id="30" dur="500"/>
                                        <p:tgtEl>
                                          <p:spTgt spid="41"/>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dissolve">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
                                        </p:tgtEl>
                                        <p:attrNameLst>
                                          <p:attrName>style.visibility</p:attrName>
                                        </p:attrNameLst>
                                      </p:cBhvr>
                                      <p:to>
                                        <p:strVal val="visible"/>
                                      </p:to>
                                    </p:set>
                                    <p:anim calcmode="lin" valueType="num">
                                      <p:cBhvr additive="base">
                                        <p:cTn id="40" dur="500" fill="hold"/>
                                        <p:tgtEl>
                                          <p:spTgt spid="2"/>
                                        </p:tgtEl>
                                        <p:attrNameLst>
                                          <p:attrName>ppt_x</p:attrName>
                                        </p:attrNameLst>
                                      </p:cBhvr>
                                      <p:tavLst>
                                        <p:tav tm="0">
                                          <p:val>
                                            <p:strVal val="#ppt_x"/>
                                          </p:val>
                                        </p:tav>
                                        <p:tav tm="100000">
                                          <p:val>
                                            <p:strVal val="#ppt_x"/>
                                          </p:val>
                                        </p:tav>
                                      </p:tavLst>
                                    </p:anim>
                                    <p:anim calcmode="lin" valueType="num">
                                      <p:cBhvr additive="base">
                                        <p:cTn id="41" dur="500" fill="hold"/>
                                        <p:tgtEl>
                                          <p:spTgt spid="2"/>
                                        </p:tgtEl>
                                        <p:attrNameLst>
                                          <p:attrName>ppt_y</p:attrName>
                                        </p:attrNameLst>
                                      </p:cBhvr>
                                      <p:tavLst>
                                        <p:tav tm="0">
                                          <p:val>
                                            <p:strVal val="1+#ppt_h/2"/>
                                          </p:val>
                                        </p:tav>
                                        <p:tav tm="100000">
                                          <p:val>
                                            <p:strVal val="#ppt_y"/>
                                          </p:val>
                                        </p:tav>
                                      </p:tavLst>
                                    </p:anim>
                                  </p:childTnLst>
                                </p:cTn>
                              </p:par>
                              <p:par>
                                <p:cTn id="42" presetID="9"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dissolve">
                                      <p:cBhvr>
                                        <p:cTn id="44" dur="500"/>
                                        <p:tgtEl>
                                          <p:spTgt spid="27"/>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dissolve">
                                      <p:cBhvr>
                                        <p:cTn id="47" dur="500"/>
                                        <p:tgtEl>
                                          <p:spTgt spid="28"/>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dissolve">
                                      <p:cBhvr>
                                        <p:cTn id="50" dur="500"/>
                                        <p:tgtEl>
                                          <p:spTgt spid="30"/>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dissolve">
                                      <p:cBhvr>
                                        <p:cTn id="53" dur="500"/>
                                        <p:tgtEl>
                                          <p:spTgt spid="34"/>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dissolve">
                                      <p:cBhvr>
                                        <p:cTn id="56" dur="500"/>
                                        <p:tgtEl>
                                          <p:spTgt spid="38"/>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dissolve">
                                      <p:cBhvr>
                                        <p:cTn id="59" dur="500"/>
                                        <p:tgtEl>
                                          <p:spTgt spid="44"/>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dissolve">
                                      <p:cBhvr>
                                        <p:cTn id="64" dur="500"/>
                                        <p:tgtEl>
                                          <p:spTgt spid="19"/>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dissolve">
                                      <p:cBhvr>
                                        <p:cTn id="67" dur="500"/>
                                        <p:tgtEl>
                                          <p:spTgt spid="22"/>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dissolve">
                                      <p:cBhvr>
                                        <p:cTn id="70" dur="500"/>
                                        <p:tgtEl>
                                          <p:spTgt spid="23"/>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dissolve">
                                      <p:cBhvr>
                                        <p:cTn id="73" dur="500"/>
                                        <p:tgtEl>
                                          <p:spTgt spid="31"/>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dissolve">
                                      <p:cBhvr>
                                        <p:cTn id="76" dur="500"/>
                                        <p:tgtEl>
                                          <p:spTgt spid="35"/>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dissolve">
                                      <p:cBhvr>
                                        <p:cTn id="79" dur="500"/>
                                        <p:tgtEl>
                                          <p:spTgt spid="39"/>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dissolve">
                                      <p:cBhvr>
                                        <p:cTn id="82" dur="500"/>
                                        <p:tgtEl>
                                          <p:spTgt spid="43"/>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dissolve">
                                      <p:cBhvr>
                                        <p:cTn id="87" dur="500"/>
                                        <p:tgtEl>
                                          <p:spTgt spid="14"/>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dissolve">
                                      <p:cBhvr>
                                        <p:cTn id="90" dur="500"/>
                                        <p:tgtEl>
                                          <p:spTgt spid="17"/>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dissolve">
                                      <p:cBhvr>
                                        <p:cTn id="93" dur="500"/>
                                        <p:tgtEl>
                                          <p:spTgt spid="18"/>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dissolve">
                                      <p:cBhvr>
                                        <p:cTn id="96" dur="500"/>
                                        <p:tgtEl>
                                          <p:spTgt spid="32"/>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36"/>
                                        </p:tgtEl>
                                        <p:attrNameLst>
                                          <p:attrName>style.visibility</p:attrName>
                                        </p:attrNameLst>
                                      </p:cBhvr>
                                      <p:to>
                                        <p:strVal val="visible"/>
                                      </p:to>
                                    </p:set>
                                    <p:animEffect transition="in" filter="dissolve">
                                      <p:cBhvr>
                                        <p:cTn id="99" dur="500"/>
                                        <p:tgtEl>
                                          <p:spTgt spid="36"/>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dissolve">
                                      <p:cBhvr>
                                        <p:cTn id="102" dur="500"/>
                                        <p:tgtEl>
                                          <p:spTgt spid="40"/>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dissolve">
                                      <p:cBhvr>
                                        <p:cTn id="105" dur="500"/>
                                        <p:tgtEl>
                                          <p:spTgt spid="42"/>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
                                        </p:tgtEl>
                                        <p:attrNameLst>
                                          <p:attrName>style.visibility</p:attrName>
                                        </p:attrNameLst>
                                      </p:cBhvr>
                                      <p:to>
                                        <p:strVal val="visible"/>
                                      </p:to>
                                    </p:set>
                                    <p:animEffect transition="in" filter="dissolve">
                                      <p:cBhvr>
                                        <p:cTn id="108" dur="500"/>
                                        <p:tgtEl>
                                          <p:spTgt spid="7"/>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dissolve">
                                      <p:cBhvr>
                                        <p:cTn id="111" dur="500"/>
                                        <p:tgtEl>
                                          <p:spTgt spid="46"/>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47"/>
                                        </p:tgtEl>
                                        <p:attrNameLst>
                                          <p:attrName>style.visibility</p:attrName>
                                        </p:attrNameLst>
                                      </p:cBhvr>
                                      <p:to>
                                        <p:strVal val="visible"/>
                                      </p:to>
                                    </p:set>
                                    <p:animEffect transition="in" filter="dissolve">
                                      <p:cBhvr>
                                        <p:cTn id="114" dur="500"/>
                                        <p:tgtEl>
                                          <p:spTgt spid="47"/>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48"/>
                                        </p:tgtEl>
                                        <p:attrNameLst>
                                          <p:attrName>style.visibility</p:attrName>
                                        </p:attrNameLst>
                                      </p:cBhvr>
                                      <p:to>
                                        <p:strVal val="visible"/>
                                      </p:to>
                                    </p:set>
                                    <p:animEffect transition="in" filter="dissolve">
                                      <p:cBhvr>
                                        <p:cTn id="117" dur="500"/>
                                        <p:tgtEl>
                                          <p:spTgt spid="48"/>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49"/>
                                        </p:tgtEl>
                                        <p:attrNameLst>
                                          <p:attrName>style.visibility</p:attrName>
                                        </p:attrNameLst>
                                      </p:cBhvr>
                                      <p:to>
                                        <p:strVal val="visible"/>
                                      </p:to>
                                    </p:set>
                                    <p:animEffect transition="in" filter="dissolve">
                                      <p:cBhvr>
                                        <p:cTn id="120" dur="500"/>
                                        <p:tgtEl>
                                          <p:spTgt spid="49"/>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nodeType="click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dissolve">
                                      <p:cBhvr>
                                        <p:cTn id="125" dur="500"/>
                                        <p:tgtEl>
                                          <p:spTgt spid="50"/>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53"/>
                                        </p:tgtEl>
                                        <p:attrNameLst>
                                          <p:attrName>style.visibility</p:attrName>
                                        </p:attrNameLst>
                                      </p:cBhvr>
                                      <p:to>
                                        <p:strVal val="visible"/>
                                      </p:to>
                                    </p:set>
                                    <p:animEffect transition="in" filter="dissolve">
                                      <p:cBhvr>
                                        <p:cTn id="1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P spid="17" grpId="0" animBg="1"/>
      <p:bldP spid="18" grpId="0" animBg="1"/>
      <p:bldP spid="22" grpId="0" animBg="1"/>
      <p:bldP spid="23" grpId="0" animBg="1"/>
      <p:bldP spid="27" grpId="0" animBg="1"/>
      <p:bldP spid="28" grpId="0" animBg="1"/>
      <p:bldP spid="29" grpId="0" animBg="1"/>
      <p:bldP spid="30" grpId="0" animBg="1"/>
      <p:bldP spid="31" grpId="0" animBg="1"/>
      <p:bldP spid="32" grpId="0" animBg="1"/>
      <p:bldP spid="33" grpId="0"/>
      <p:bldP spid="34" grpId="0"/>
      <p:bldP spid="35" grpId="0"/>
      <p:bldP spid="36" grpId="0"/>
      <p:bldP spid="37" grpId="0"/>
      <p:bldP spid="38" grpId="0"/>
      <p:bldP spid="39" grpId="0"/>
      <p:bldP spid="40" grpId="0" animBg="1"/>
      <p:bldP spid="41" grpId="0"/>
      <p:bldP spid="42" grpId="0"/>
      <p:bldP spid="43" grpId="0"/>
      <p:bldP spid="44" grpId="0"/>
      <p:bldP spid="7" grpId="0" animBg="1"/>
      <p:bldP spid="46" grpId="0" animBg="1"/>
      <p:bldP spid="47" grpId="0" animBg="1"/>
      <p:bldP spid="48" grpId="0" animBg="1"/>
      <p:bldP spid="49" grpId="0"/>
      <p:bldP spid="53" grpId="0"/>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4B4FF-7BF1-693F-2067-13A7209B6162}"/>
              </a:ext>
            </a:extLst>
          </p:cNvPr>
          <p:cNvSpPr>
            <a:spLocks noGrp="1"/>
          </p:cNvSpPr>
          <p:nvPr>
            <p:ph type="title"/>
          </p:nvPr>
        </p:nvSpPr>
        <p:spPr>
          <a:xfrm>
            <a:off x="1645469" y="1868557"/>
            <a:ext cx="8901061" cy="1818860"/>
          </a:xfrm>
        </p:spPr>
        <p:txBody>
          <a:bodyPr>
            <a:normAutofit/>
          </a:bodyPr>
          <a:lstStyle/>
          <a:p>
            <a:r>
              <a:rPr lang="en-GB" dirty="0">
                <a:solidFill>
                  <a:schemeClr val="bg1"/>
                </a:solidFill>
              </a:rPr>
              <a:t>2. Mapping Our Community Needs</a:t>
            </a:r>
            <a:endParaRPr lang="en-US" dirty="0">
              <a:solidFill>
                <a:schemeClr val="bg1"/>
              </a:solidFill>
            </a:endParaRPr>
          </a:p>
        </p:txBody>
      </p:sp>
    </p:spTree>
    <p:extLst>
      <p:ext uri="{BB962C8B-B14F-4D97-AF65-F5344CB8AC3E}">
        <p14:creationId xmlns:p14="http://schemas.microsoft.com/office/powerpoint/2010/main" val="3127837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7">
            <a:extLst>
              <a:ext uri="{FF2B5EF4-FFF2-40B4-BE49-F238E27FC236}">
                <a16:creationId xmlns:a16="http://schemas.microsoft.com/office/drawing/2014/main" id="{962C9D4C-701F-5EDB-BC1B-B5060AA1D52F}"/>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dirty="0">
                <a:solidFill>
                  <a:srgbClr val="00519C"/>
                </a:solidFill>
              </a:rPr>
              <a:t>Necessary Actions</a:t>
            </a:r>
          </a:p>
          <a:p>
            <a:pPr>
              <a:spcBef>
                <a:spcPts val="0"/>
              </a:spcBef>
              <a:spcAft>
                <a:spcPts val="600"/>
              </a:spcAft>
            </a:pPr>
            <a:r>
              <a:rPr lang="en-GB" sz="1600" dirty="0"/>
              <a:t>Add</a:t>
            </a:r>
          </a:p>
        </p:txBody>
      </p:sp>
      <p:sp>
        <p:nvSpPr>
          <p:cNvPr id="17" name="Text Placeholder 8">
            <a:extLst>
              <a:ext uri="{FF2B5EF4-FFF2-40B4-BE49-F238E27FC236}">
                <a16:creationId xmlns:a16="http://schemas.microsoft.com/office/drawing/2014/main" id="{EF9E7ECE-3547-DD17-8A95-CFAD5C12B9D7}"/>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dirty="0">
                <a:solidFill>
                  <a:schemeClr val="accent4"/>
                </a:solidFill>
              </a:rPr>
              <a:t>Patient Needs</a:t>
            </a:r>
          </a:p>
          <a:p>
            <a:pPr>
              <a:spcBef>
                <a:spcPts val="0"/>
              </a:spcBef>
              <a:spcAft>
                <a:spcPts val="600"/>
              </a:spcAft>
            </a:pPr>
            <a:r>
              <a:rPr lang="en-GB" sz="1600" dirty="0"/>
              <a:t>Add</a:t>
            </a:r>
          </a:p>
        </p:txBody>
      </p:sp>
      <p:sp>
        <p:nvSpPr>
          <p:cNvPr id="15" name="Text Placeholder 6">
            <a:extLst>
              <a:ext uri="{FF2B5EF4-FFF2-40B4-BE49-F238E27FC236}">
                <a16:creationId xmlns:a16="http://schemas.microsoft.com/office/drawing/2014/main" id="{9495DD14-C5F0-BCDF-72E5-7A6146E73BA8}"/>
              </a:ext>
            </a:extLst>
          </p:cNvPr>
          <p:cNvSpPr>
            <a:spLocks noGrp="1"/>
          </p:cNvSpPr>
          <p:nvPr>
            <p:ph type="body"/>
          </p:nvPr>
        </p:nvSpPr>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18" name="Text Placeholder 9">
            <a:extLst>
              <a:ext uri="{FF2B5EF4-FFF2-40B4-BE49-F238E27FC236}">
                <a16:creationId xmlns:a16="http://schemas.microsoft.com/office/drawing/2014/main" id="{DC07D14A-EFAC-22E4-29A2-BB4224CB7504}"/>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710014"/>
          </a:xfrm>
        </p:spPr>
        <p:txBody>
          <a:bodyPr/>
          <a:lstStyle/>
          <a:p>
            <a:pPr algn="l"/>
            <a:r>
              <a:rPr lang="en-GB" dirty="0"/>
              <a:t>Pre-Diagnosis</a:t>
            </a:r>
          </a:p>
        </p:txBody>
      </p:sp>
    </p:spTree>
    <p:extLst>
      <p:ext uri="{BB962C8B-B14F-4D97-AF65-F5344CB8AC3E}">
        <p14:creationId xmlns:p14="http://schemas.microsoft.com/office/powerpoint/2010/main" val="878524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6">
            <a:extLst>
              <a:ext uri="{FF2B5EF4-FFF2-40B4-BE49-F238E27FC236}">
                <a16:creationId xmlns:a16="http://schemas.microsoft.com/office/drawing/2014/main" id="{58C6F4D0-7074-3CEB-BA02-98120AE2A866}"/>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609667"/>
          </a:xfrm>
        </p:spPr>
        <p:txBody>
          <a:bodyPr/>
          <a:lstStyle/>
          <a:p>
            <a:pPr algn="l"/>
            <a:r>
              <a:rPr lang="en-GB" dirty="0"/>
              <a:t>First Symptom</a:t>
            </a:r>
          </a:p>
        </p:txBody>
      </p:sp>
      <p:sp>
        <p:nvSpPr>
          <p:cNvPr id="17" name="Text Placeholder 7">
            <a:extLst>
              <a:ext uri="{FF2B5EF4-FFF2-40B4-BE49-F238E27FC236}">
                <a16:creationId xmlns:a16="http://schemas.microsoft.com/office/drawing/2014/main" id="{76BEA7E5-6BAE-D3D7-F2E3-5ADA88955CE5}"/>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00519C"/>
                </a:solidFill>
              </a:rPr>
              <a:t>Necessary Actions</a:t>
            </a:r>
          </a:p>
          <a:p>
            <a:pPr>
              <a:spcBef>
                <a:spcPts val="0"/>
              </a:spcBef>
              <a:spcAft>
                <a:spcPts val="600"/>
              </a:spcAft>
            </a:pPr>
            <a:r>
              <a:rPr lang="en-GB" sz="1600"/>
              <a:t>Add</a:t>
            </a:r>
            <a:endParaRPr lang="en-GB" sz="1600" dirty="0"/>
          </a:p>
        </p:txBody>
      </p:sp>
      <p:sp>
        <p:nvSpPr>
          <p:cNvPr id="18" name="Text Placeholder 8">
            <a:extLst>
              <a:ext uri="{FF2B5EF4-FFF2-40B4-BE49-F238E27FC236}">
                <a16:creationId xmlns:a16="http://schemas.microsoft.com/office/drawing/2014/main" id="{BCBBB4A3-A7FE-DA3A-8867-1F79D5C8AD76}"/>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chemeClr val="accent4"/>
                </a:solidFill>
              </a:rPr>
              <a:t>Patient Needs</a:t>
            </a:r>
          </a:p>
          <a:p>
            <a:pPr>
              <a:spcBef>
                <a:spcPts val="0"/>
              </a:spcBef>
              <a:spcAft>
                <a:spcPts val="600"/>
              </a:spcAft>
            </a:pPr>
            <a:r>
              <a:rPr lang="en-GB" sz="1600"/>
              <a:t>Add</a:t>
            </a:r>
            <a:endParaRPr lang="en-GB" sz="1600" dirty="0"/>
          </a:p>
        </p:txBody>
      </p:sp>
      <p:sp>
        <p:nvSpPr>
          <p:cNvPr id="19" name="Text Placeholder 9">
            <a:extLst>
              <a:ext uri="{FF2B5EF4-FFF2-40B4-BE49-F238E27FC236}">
                <a16:creationId xmlns:a16="http://schemas.microsoft.com/office/drawing/2014/main" id="{6854541E-AC22-129A-8EB1-C597F7B7B9EF}"/>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Tree>
    <p:extLst>
      <p:ext uri="{BB962C8B-B14F-4D97-AF65-F5344CB8AC3E}">
        <p14:creationId xmlns:p14="http://schemas.microsoft.com/office/powerpoint/2010/main" val="215839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6">
            <a:extLst>
              <a:ext uri="{FF2B5EF4-FFF2-40B4-BE49-F238E27FC236}">
                <a16:creationId xmlns:a16="http://schemas.microsoft.com/office/drawing/2014/main" id="{DF275B5A-A8D9-8EBD-F15E-017BE63C0FAD}"/>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710014"/>
          </a:xfrm>
        </p:spPr>
        <p:txBody>
          <a:bodyPr/>
          <a:lstStyle/>
          <a:p>
            <a:pPr algn="l"/>
            <a:r>
              <a:rPr lang="en-GB" dirty="0"/>
              <a:t>Diagnosis</a:t>
            </a:r>
          </a:p>
        </p:txBody>
      </p:sp>
      <p:sp>
        <p:nvSpPr>
          <p:cNvPr id="17" name="Text Placeholder 7">
            <a:extLst>
              <a:ext uri="{FF2B5EF4-FFF2-40B4-BE49-F238E27FC236}">
                <a16:creationId xmlns:a16="http://schemas.microsoft.com/office/drawing/2014/main" id="{F1209D20-32D2-1215-5EEA-0507ADF23047}"/>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00519C"/>
                </a:solidFill>
              </a:rPr>
              <a:t>Necessary Actions</a:t>
            </a:r>
          </a:p>
          <a:p>
            <a:pPr>
              <a:spcBef>
                <a:spcPts val="0"/>
              </a:spcBef>
              <a:spcAft>
                <a:spcPts val="600"/>
              </a:spcAft>
            </a:pPr>
            <a:r>
              <a:rPr lang="en-GB" sz="1600"/>
              <a:t>Add</a:t>
            </a:r>
            <a:endParaRPr lang="en-GB" sz="1600" dirty="0"/>
          </a:p>
        </p:txBody>
      </p:sp>
      <p:sp>
        <p:nvSpPr>
          <p:cNvPr id="18" name="Text Placeholder 8">
            <a:extLst>
              <a:ext uri="{FF2B5EF4-FFF2-40B4-BE49-F238E27FC236}">
                <a16:creationId xmlns:a16="http://schemas.microsoft.com/office/drawing/2014/main" id="{F995B45C-6C4B-8D31-E69D-4F3409C152A5}"/>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chemeClr val="accent4"/>
                </a:solidFill>
              </a:rPr>
              <a:t>Patient Needs</a:t>
            </a:r>
          </a:p>
          <a:p>
            <a:pPr>
              <a:spcBef>
                <a:spcPts val="0"/>
              </a:spcBef>
              <a:spcAft>
                <a:spcPts val="600"/>
              </a:spcAft>
            </a:pPr>
            <a:r>
              <a:rPr lang="en-GB" sz="1600"/>
              <a:t>Add</a:t>
            </a:r>
            <a:endParaRPr lang="en-GB" sz="1600" dirty="0"/>
          </a:p>
        </p:txBody>
      </p:sp>
      <p:sp>
        <p:nvSpPr>
          <p:cNvPr id="19" name="Text Placeholder 9">
            <a:extLst>
              <a:ext uri="{FF2B5EF4-FFF2-40B4-BE49-F238E27FC236}">
                <a16:creationId xmlns:a16="http://schemas.microsoft.com/office/drawing/2014/main" id="{67973366-0D29-E91B-8493-74A2E7A48C06}"/>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Tree>
    <p:extLst>
      <p:ext uri="{BB962C8B-B14F-4D97-AF65-F5344CB8AC3E}">
        <p14:creationId xmlns:p14="http://schemas.microsoft.com/office/powerpoint/2010/main" val="169794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6">
            <a:extLst>
              <a:ext uri="{FF2B5EF4-FFF2-40B4-BE49-F238E27FC236}">
                <a16:creationId xmlns:a16="http://schemas.microsoft.com/office/drawing/2014/main" id="{33998B00-AA26-EABB-1EDF-A446668D73FA}"/>
              </a:ext>
            </a:extLst>
          </p:cNvPr>
          <p:cNvSpPr>
            <a:spLocks noGrp="1"/>
          </p:cNvSpPr>
          <p:nvPr>
            <p:ph type="body"/>
          </p:nvPr>
        </p:nvSpPr>
        <p:spPr>
          <a:xfrm>
            <a:off x="609480" y="1348654"/>
            <a:ext cx="5354280" cy="2152706"/>
          </a:xfrm>
        </p:spPr>
        <p:txBody>
          <a:bodyPr>
            <a:normAutofit/>
          </a:bodyPr>
          <a:lstStyle/>
          <a:p>
            <a:pPr marL="0" indent="0">
              <a:spcBef>
                <a:spcPts val="0"/>
              </a:spcBef>
              <a:spcAft>
                <a:spcPts val="600"/>
              </a:spcAft>
              <a:buNone/>
            </a:pPr>
            <a:r>
              <a:rPr lang="en-GB" sz="1600" dirty="0">
                <a:solidFill>
                  <a:schemeClr val="accent1"/>
                </a:solidFill>
              </a:rPr>
              <a:t>Clinical Presentation</a:t>
            </a:r>
          </a:p>
          <a:p>
            <a:pPr>
              <a:spcBef>
                <a:spcPts val="0"/>
              </a:spcBef>
              <a:spcAft>
                <a:spcPts val="600"/>
              </a:spcAft>
            </a:pPr>
            <a:r>
              <a:rPr lang="en-GB" sz="1600" dirty="0"/>
              <a:t>add</a:t>
            </a:r>
          </a:p>
        </p:txBody>
      </p:sp>
      <p:sp>
        <p:nvSpPr>
          <p:cNvPr id="5" name="Title 4">
            <a:extLst>
              <a:ext uri="{FF2B5EF4-FFF2-40B4-BE49-F238E27FC236}">
                <a16:creationId xmlns:a16="http://schemas.microsoft.com/office/drawing/2014/main" id="{A7D1F358-F041-B7DF-0F48-1926682BB88A}"/>
              </a:ext>
            </a:extLst>
          </p:cNvPr>
          <p:cNvSpPr>
            <a:spLocks noGrp="1"/>
          </p:cNvSpPr>
          <p:nvPr>
            <p:ph type="title" idx="10"/>
          </p:nvPr>
        </p:nvSpPr>
        <p:spPr>
          <a:xfrm>
            <a:off x="439028" y="313200"/>
            <a:ext cx="9143640" cy="609667"/>
          </a:xfrm>
        </p:spPr>
        <p:txBody>
          <a:bodyPr/>
          <a:lstStyle/>
          <a:p>
            <a:pPr algn="l"/>
            <a:r>
              <a:rPr lang="en-GB" dirty="0"/>
              <a:t>Intervention</a:t>
            </a:r>
          </a:p>
        </p:txBody>
      </p:sp>
      <p:sp>
        <p:nvSpPr>
          <p:cNvPr id="17" name="Text Placeholder 7">
            <a:extLst>
              <a:ext uri="{FF2B5EF4-FFF2-40B4-BE49-F238E27FC236}">
                <a16:creationId xmlns:a16="http://schemas.microsoft.com/office/drawing/2014/main" id="{2AFA0AF1-BA6F-B7A7-F6A7-F5BA56298D45}"/>
              </a:ext>
            </a:extLst>
          </p:cNvPr>
          <p:cNvSpPr txBox="1">
            <a:spLocks/>
          </p:cNvSpPr>
          <p:nvPr/>
        </p:nvSpPr>
        <p:spPr>
          <a:xfrm>
            <a:off x="6231960" y="1348654"/>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00519C"/>
                </a:solidFill>
              </a:rPr>
              <a:t>Necessary Actions</a:t>
            </a:r>
          </a:p>
          <a:p>
            <a:pPr>
              <a:spcBef>
                <a:spcPts val="0"/>
              </a:spcBef>
              <a:spcAft>
                <a:spcPts val="600"/>
              </a:spcAft>
            </a:pPr>
            <a:r>
              <a:rPr lang="en-GB" sz="1600"/>
              <a:t>Add</a:t>
            </a:r>
            <a:endParaRPr lang="en-GB" sz="1600" dirty="0"/>
          </a:p>
        </p:txBody>
      </p:sp>
      <p:sp>
        <p:nvSpPr>
          <p:cNvPr id="18" name="Text Placeholder 8">
            <a:extLst>
              <a:ext uri="{FF2B5EF4-FFF2-40B4-BE49-F238E27FC236}">
                <a16:creationId xmlns:a16="http://schemas.microsoft.com/office/drawing/2014/main" id="{4DD77AD2-1A43-B037-941F-BDFEF04845CE}"/>
              </a:ext>
            </a:extLst>
          </p:cNvPr>
          <p:cNvSpPr txBox="1">
            <a:spLocks/>
          </p:cNvSpPr>
          <p:nvPr/>
        </p:nvSpPr>
        <p:spPr>
          <a:xfrm>
            <a:off x="60948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chemeClr val="accent4"/>
                </a:solidFill>
              </a:rPr>
              <a:t>Patient Needs</a:t>
            </a:r>
          </a:p>
          <a:p>
            <a:pPr>
              <a:spcBef>
                <a:spcPts val="0"/>
              </a:spcBef>
              <a:spcAft>
                <a:spcPts val="600"/>
              </a:spcAft>
            </a:pPr>
            <a:r>
              <a:rPr lang="en-GB" sz="1600"/>
              <a:t>Add</a:t>
            </a:r>
            <a:endParaRPr lang="en-GB" sz="1600" dirty="0"/>
          </a:p>
        </p:txBody>
      </p:sp>
      <p:sp>
        <p:nvSpPr>
          <p:cNvPr id="19" name="Text Placeholder 9">
            <a:extLst>
              <a:ext uri="{FF2B5EF4-FFF2-40B4-BE49-F238E27FC236}">
                <a16:creationId xmlns:a16="http://schemas.microsoft.com/office/drawing/2014/main" id="{5C9FE713-EBB6-CAC9-622B-5AF630FD0F46}"/>
              </a:ext>
            </a:extLst>
          </p:cNvPr>
          <p:cNvSpPr txBox="1">
            <a:spLocks/>
          </p:cNvSpPr>
          <p:nvPr/>
        </p:nvSpPr>
        <p:spPr>
          <a:xfrm>
            <a:off x="6231960" y="3682080"/>
            <a:ext cx="5354280" cy="2152706"/>
          </a:xfrm>
          <a:prstGeom prst="rect">
            <a:avLst/>
          </a:prstGeom>
        </p:spPr>
        <p:txBody>
          <a:bodyPr lIns="0" tIns="0" rIns="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en-GB" sz="1600">
                <a:solidFill>
                  <a:srgbClr val="55BE8C"/>
                </a:solidFill>
              </a:rPr>
              <a:t>Ideal Outcome &amp; Support</a:t>
            </a:r>
          </a:p>
          <a:p>
            <a:pPr>
              <a:spcBef>
                <a:spcPts val="0"/>
              </a:spcBef>
              <a:spcAft>
                <a:spcPts val="600"/>
              </a:spcAft>
            </a:pPr>
            <a:r>
              <a:rPr lang="en-GB" sz="1600"/>
              <a:t>Add</a:t>
            </a:r>
            <a:endParaRPr lang="en-GB" sz="1600" dirty="0"/>
          </a:p>
        </p:txBody>
      </p:sp>
    </p:spTree>
    <p:extLst>
      <p:ext uri="{BB962C8B-B14F-4D97-AF65-F5344CB8AC3E}">
        <p14:creationId xmlns:p14="http://schemas.microsoft.com/office/powerpoint/2010/main" val="21401406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b7e541f-ebaf-41ef-9e63-e6d47c1a84f5" xsi:nil="true"/>
    <lcf76f155ced4ddcb4097134ff3c332f xmlns="ad0862d9-f849-4179-b0fc-67f139be8b2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C3F2213503A8BD4BA85BC06D15F2717A" ma:contentTypeVersion="18" ma:contentTypeDescription="Crear nuevo documento." ma:contentTypeScope="" ma:versionID="bd23539710447a8830b558b407b4be38">
  <xsd:schema xmlns:xsd="http://www.w3.org/2001/XMLSchema" xmlns:xs="http://www.w3.org/2001/XMLSchema" xmlns:p="http://schemas.microsoft.com/office/2006/metadata/properties" xmlns:ns2="ad0862d9-f849-4179-b0fc-67f139be8b2f" xmlns:ns3="ab7e541f-ebaf-41ef-9e63-e6d47c1a84f5" targetNamespace="http://schemas.microsoft.com/office/2006/metadata/properties" ma:root="true" ma:fieldsID="6d04cc6b4bf3bef64fa1abf7bc1807bc" ns2:_="" ns3:_="">
    <xsd:import namespace="ad0862d9-f849-4179-b0fc-67f139be8b2f"/>
    <xsd:import namespace="ab7e541f-ebaf-41ef-9e63-e6d47c1a84f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0862d9-f849-4179-b0fc-67f139be8b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1464e61a-7372-4d12-a254-d1b8b20fe5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7e541f-ebaf-41ef-9e63-e6d47c1a84f5" elementFormDefault="qualified">
    <xsd:import namespace="http://schemas.microsoft.com/office/2006/documentManagement/types"/>
    <xsd:import namespace="http://schemas.microsoft.com/office/infopath/2007/PartnerControls"/>
    <xsd:element name="SharedWithUsers" ma:index="16"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973e133e-fed3-4959-8e22-4dbf9160cbc8}" ma:internalName="TaxCatchAll" ma:showField="CatchAllData" ma:web="ab7e541f-ebaf-41ef-9e63-e6d47c1a84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A9470F-E2DF-4D8B-8B6B-260095B4B47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ad0862d9-f849-4179-b0fc-67f139be8b2f"/>
    <ds:schemaRef ds:uri="http://purl.org/dc/terms/"/>
    <ds:schemaRef ds:uri="http://schemas.openxmlformats.org/package/2006/metadata/core-properties"/>
    <ds:schemaRef ds:uri="ab7e541f-ebaf-41ef-9e63-e6d47c1a84f5"/>
    <ds:schemaRef ds:uri="http://www.w3.org/XML/1998/namespace"/>
    <ds:schemaRef ds:uri="http://purl.org/dc/dcmitype/"/>
  </ds:schemaRefs>
</ds:datastoreItem>
</file>

<file path=customXml/itemProps2.xml><?xml version="1.0" encoding="utf-8"?>
<ds:datastoreItem xmlns:ds="http://schemas.openxmlformats.org/officeDocument/2006/customXml" ds:itemID="{6A031B69-4F79-49C6-93FE-BE42B9408104}">
  <ds:schemaRefs>
    <ds:schemaRef ds:uri="ab7e541f-ebaf-41ef-9e63-e6d47c1a84f5"/>
    <ds:schemaRef ds:uri="ad0862d9-f849-4179-b0fc-67f139be8b2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AB2BBF9-9EC3-4263-AA29-3486D98615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TotalTime>
  <Words>538</Words>
  <Application>Microsoft Office PowerPoint</Application>
  <PresentationFormat>Panorámica</PresentationFormat>
  <Paragraphs>130</Paragraphs>
  <Slides>15</Slides>
  <Notes>1</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15</vt:i4>
      </vt:variant>
    </vt:vector>
  </HeadingPairs>
  <TitlesOfParts>
    <vt:vector size="28" baseType="lpstr">
      <vt:lpstr>Arial</vt:lpstr>
      <vt:lpstr>Calibri</vt:lpstr>
      <vt:lpstr>Calibri Light</vt:lpstr>
      <vt:lpstr>Franklin Gothic Book</vt:lpstr>
      <vt:lpstr>Lato Light</vt:lpstr>
      <vt:lpstr>League Spartan</vt:lpstr>
      <vt:lpstr>Montserrat</vt:lpstr>
      <vt:lpstr>Mukta ExtraLight</vt:lpstr>
      <vt:lpstr>Open Sans Light</vt:lpstr>
      <vt:lpstr>Poppins</vt:lpstr>
      <vt:lpstr>Tahoma</vt:lpstr>
      <vt:lpstr>Times New Roman</vt:lpstr>
      <vt:lpstr>Tema de Office</vt:lpstr>
      <vt:lpstr>ERN Care Pathway Development</vt:lpstr>
      <vt:lpstr>Workshop Objectives</vt:lpstr>
      <vt:lpstr>Care Pathways and JARDIN</vt:lpstr>
      <vt:lpstr>Presentación de PowerPoint</vt:lpstr>
      <vt:lpstr>2. Mapping Our Community Needs</vt:lpstr>
      <vt:lpstr>Pre-Diagnosis</vt:lpstr>
      <vt:lpstr>First Symptom</vt:lpstr>
      <vt:lpstr>Diagnosis</vt:lpstr>
      <vt:lpstr>Intervention</vt:lpstr>
      <vt:lpstr>Transition</vt:lpstr>
      <vt:lpstr>Other Stages…</vt:lpstr>
      <vt:lpstr>Best Practice</vt:lpstr>
      <vt:lpstr>Summary of Key Patient Needs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 Bravo</dc:creator>
  <cp:lastModifiedBy>fundacionhulp</cp:lastModifiedBy>
  <cp:revision>109</cp:revision>
  <cp:lastPrinted>2022-02-21T07:20:15Z</cp:lastPrinted>
  <dcterms:created xsi:type="dcterms:W3CDTF">2021-12-14T16:48:38Z</dcterms:created>
  <dcterms:modified xsi:type="dcterms:W3CDTF">2025-02-07T07:48:24Z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0x010100C3F2213503A8BD4BA85BC06D15F2717A</vt:lpwstr>
  </property>
  <property fmtid="{D5CDD505-2E9C-101B-9397-08002B2CF9AE}" pid="3" name="MediaServiceImageTags">
    <vt:lpwstr/>
  </property>
</Properties>
</file>